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1.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8.xml" ContentType="application/inkml+xml"/>
  <Override PartName="/ppt/webextensions/webextension2.xml" ContentType="application/vnd.ms-office.webextension+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0"/>
  </p:notesMasterIdLst>
  <p:sldIdLst>
    <p:sldId id="1566" r:id="rId2"/>
    <p:sldId id="1598" r:id="rId3"/>
    <p:sldId id="1592" r:id="rId4"/>
    <p:sldId id="256" r:id="rId5"/>
    <p:sldId id="420" r:id="rId6"/>
    <p:sldId id="400" r:id="rId7"/>
    <p:sldId id="401" r:id="rId8"/>
    <p:sldId id="1539" r:id="rId9"/>
    <p:sldId id="1569" r:id="rId10"/>
    <p:sldId id="403" r:id="rId11"/>
    <p:sldId id="404" r:id="rId12"/>
    <p:sldId id="667" r:id="rId13"/>
    <p:sldId id="1543" r:id="rId14"/>
    <p:sldId id="407" r:id="rId15"/>
    <p:sldId id="405" r:id="rId16"/>
    <p:sldId id="1571" r:id="rId17"/>
    <p:sldId id="1545" r:id="rId18"/>
    <p:sldId id="1542" r:id="rId19"/>
    <p:sldId id="1550" r:id="rId20"/>
    <p:sldId id="1548" r:id="rId21"/>
    <p:sldId id="265" r:id="rId22"/>
    <p:sldId id="266" r:id="rId23"/>
    <p:sldId id="1555" r:id="rId24"/>
    <p:sldId id="1554" r:id="rId25"/>
    <p:sldId id="1552" r:id="rId26"/>
    <p:sldId id="1551" r:id="rId27"/>
    <p:sldId id="1578" r:id="rId28"/>
    <p:sldId id="1576" r:id="rId29"/>
    <p:sldId id="1577" r:id="rId30"/>
    <p:sldId id="1589" r:id="rId31"/>
    <p:sldId id="1593" r:id="rId32"/>
    <p:sldId id="1556" r:id="rId33"/>
    <p:sldId id="1564" r:id="rId34"/>
    <p:sldId id="1563" r:id="rId35"/>
    <p:sldId id="1565" r:id="rId36"/>
    <p:sldId id="1597" r:id="rId37"/>
    <p:sldId id="1580" r:id="rId38"/>
    <p:sldId id="1590" r:id="rId39"/>
    <p:sldId id="1579" r:id="rId40"/>
    <p:sldId id="1581" r:id="rId41"/>
    <p:sldId id="1583" r:id="rId42"/>
    <p:sldId id="1584" r:id="rId43"/>
    <p:sldId id="1596" r:id="rId44"/>
    <p:sldId id="412" r:id="rId45"/>
    <p:sldId id="1591" r:id="rId46"/>
    <p:sldId id="1558" r:id="rId47"/>
    <p:sldId id="1559" r:id="rId48"/>
    <p:sldId id="1594" r:id="rId49"/>
    <p:sldId id="1561" r:id="rId50"/>
    <p:sldId id="1562" r:id="rId51"/>
    <p:sldId id="1560" r:id="rId52"/>
    <p:sldId id="1586" r:id="rId53"/>
    <p:sldId id="1528" r:id="rId54"/>
    <p:sldId id="1572" r:id="rId55"/>
    <p:sldId id="1573" r:id="rId56"/>
    <p:sldId id="409" r:id="rId57"/>
    <p:sldId id="419" r:id="rId58"/>
    <p:sldId id="1574" r:id="rId59"/>
    <p:sldId id="411" r:id="rId60"/>
    <p:sldId id="415" r:id="rId61"/>
    <p:sldId id="414" r:id="rId62"/>
    <p:sldId id="418" r:id="rId63"/>
    <p:sldId id="413" r:id="rId64"/>
    <p:sldId id="423" r:id="rId65"/>
    <p:sldId id="421" r:id="rId66"/>
    <p:sldId id="664" r:id="rId67"/>
    <p:sldId id="665" r:id="rId68"/>
    <p:sldId id="1547" r:id="rId69"/>
  </p:sldIdLst>
  <p:sldSz cx="9144000" cy="6858000" type="screen4x3"/>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70CA17-994C-FE47-9DD0-F7C373349CB6}">
          <p14:sldIdLst>
            <p14:sldId id="1566"/>
            <p14:sldId id="1598"/>
            <p14:sldId id="1592"/>
            <p14:sldId id="256"/>
            <p14:sldId id="420"/>
            <p14:sldId id="400"/>
            <p14:sldId id="401"/>
            <p14:sldId id="1539"/>
            <p14:sldId id="1569"/>
            <p14:sldId id="403"/>
            <p14:sldId id="404"/>
            <p14:sldId id="667"/>
            <p14:sldId id="1543"/>
            <p14:sldId id="407"/>
            <p14:sldId id="405"/>
            <p14:sldId id="1571"/>
            <p14:sldId id="1545"/>
            <p14:sldId id="1542"/>
            <p14:sldId id="1550"/>
            <p14:sldId id="1548"/>
            <p14:sldId id="265"/>
            <p14:sldId id="266"/>
            <p14:sldId id="1555"/>
            <p14:sldId id="1554"/>
            <p14:sldId id="1552"/>
            <p14:sldId id="1551"/>
            <p14:sldId id="1578"/>
            <p14:sldId id="1576"/>
            <p14:sldId id="1577"/>
            <p14:sldId id="1589"/>
            <p14:sldId id="1593"/>
            <p14:sldId id="1556"/>
            <p14:sldId id="1564"/>
            <p14:sldId id="1563"/>
            <p14:sldId id="1565"/>
            <p14:sldId id="1597"/>
            <p14:sldId id="1580"/>
            <p14:sldId id="1590"/>
            <p14:sldId id="1579"/>
            <p14:sldId id="1581"/>
            <p14:sldId id="1583"/>
            <p14:sldId id="1584"/>
            <p14:sldId id="1596"/>
            <p14:sldId id="412"/>
            <p14:sldId id="1591"/>
            <p14:sldId id="1558"/>
            <p14:sldId id="1559"/>
            <p14:sldId id="1594"/>
            <p14:sldId id="1561"/>
            <p14:sldId id="1562"/>
            <p14:sldId id="1560"/>
            <p14:sldId id="1586"/>
            <p14:sldId id="1528"/>
            <p14:sldId id="1572"/>
            <p14:sldId id="1573"/>
            <p14:sldId id="409"/>
            <p14:sldId id="419"/>
            <p14:sldId id="1574"/>
            <p14:sldId id="411"/>
            <p14:sldId id="415"/>
            <p14:sldId id="414"/>
            <p14:sldId id="418"/>
            <p14:sldId id="413"/>
            <p14:sldId id="423"/>
            <p14:sldId id="421"/>
            <p14:sldId id="664"/>
            <p14:sldId id="665"/>
            <p14:sldId id="15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70C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57EAD1-7556-4CFE-98F0-B1E74286E0FF}" v="308" dt="2023-09-14T15:18:20.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7"/>
    <p:restoredTop sz="80084" autoAdjust="0"/>
  </p:normalViewPr>
  <p:slideViewPr>
    <p:cSldViewPr snapToGrid="0" snapToObjects="1">
      <p:cViewPr varScale="1">
        <p:scale>
          <a:sx n="48" d="100"/>
          <a:sy n="48" d="100"/>
        </p:scale>
        <p:origin x="1245"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owei Wang" userId="e596398d-db6e-4c6b-9fe5-24de495b6c4d" providerId="ADAL" clId="{BF7B0524-FEAE-4432-B308-E6F7B3FDC6AE}"/>
    <pc:docChg chg="undo custSel addSld delSld modSld sldOrd modSection">
      <pc:chgData name="Shaowei Wang" userId="e596398d-db6e-4c6b-9fe5-24de495b6c4d" providerId="ADAL" clId="{BF7B0524-FEAE-4432-B308-E6F7B3FDC6AE}" dt="2021-12-08T05:47:15.436" v="1024" actId="26606"/>
      <pc:docMkLst>
        <pc:docMk/>
      </pc:docMkLst>
      <pc:sldChg chg="modSp add mod">
        <pc:chgData name="Shaowei Wang" userId="e596398d-db6e-4c6b-9fe5-24de495b6c4d" providerId="ADAL" clId="{BF7B0524-FEAE-4432-B308-E6F7B3FDC6AE}" dt="2021-12-07T23:39:23.366" v="275" actId="20577"/>
        <pc:sldMkLst>
          <pc:docMk/>
          <pc:sldMk cId="0" sldId="265"/>
        </pc:sldMkLst>
        <pc:spChg chg="mod">
          <ac:chgData name="Shaowei Wang" userId="e596398d-db6e-4c6b-9fe5-24de495b6c4d" providerId="ADAL" clId="{BF7B0524-FEAE-4432-B308-E6F7B3FDC6AE}" dt="2021-12-07T23:39:23.366" v="275" actId="20577"/>
          <ac:spMkLst>
            <pc:docMk/>
            <pc:sldMk cId="0" sldId="265"/>
            <ac:spMk id="333" creationId="{00000000-0000-0000-0000-000000000000}"/>
          </ac:spMkLst>
        </pc:spChg>
      </pc:sldChg>
      <pc:sldChg chg="addSp modSp add mod">
        <pc:chgData name="Shaowei Wang" userId="e596398d-db6e-4c6b-9fe5-24de495b6c4d" providerId="ADAL" clId="{BF7B0524-FEAE-4432-B308-E6F7B3FDC6AE}" dt="2021-12-07T23:42:01.228" v="294" actId="6549"/>
        <pc:sldMkLst>
          <pc:docMk/>
          <pc:sldMk cId="0" sldId="266"/>
        </pc:sldMkLst>
        <pc:spChg chg="add mod">
          <ac:chgData name="Shaowei Wang" userId="e596398d-db6e-4c6b-9fe5-24de495b6c4d" providerId="ADAL" clId="{BF7B0524-FEAE-4432-B308-E6F7B3FDC6AE}" dt="2021-12-07T23:42:01.228" v="294" actId="6549"/>
          <ac:spMkLst>
            <pc:docMk/>
            <pc:sldMk cId="0" sldId="266"/>
            <ac:spMk id="2" creationId="{4F6C7365-69F2-4881-AA16-AAA44CC1B78A}"/>
          </ac:spMkLst>
        </pc:spChg>
      </pc:sldChg>
      <pc:sldChg chg="addSp delSp modSp mod">
        <pc:chgData name="Shaowei Wang" userId="e596398d-db6e-4c6b-9fe5-24de495b6c4d" providerId="ADAL" clId="{BF7B0524-FEAE-4432-B308-E6F7B3FDC6AE}" dt="2021-12-07T23:08:01.482" v="54" actId="1076"/>
        <pc:sldMkLst>
          <pc:docMk/>
          <pc:sldMk cId="2263496777" sldId="1542"/>
        </pc:sldMkLst>
        <pc:spChg chg="mod">
          <ac:chgData name="Shaowei Wang" userId="e596398d-db6e-4c6b-9fe5-24de495b6c4d" providerId="ADAL" clId="{BF7B0524-FEAE-4432-B308-E6F7B3FDC6AE}" dt="2021-12-07T23:05:00.759" v="27" actId="20577"/>
          <ac:spMkLst>
            <pc:docMk/>
            <pc:sldMk cId="2263496777" sldId="1542"/>
            <ac:spMk id="2" creationId="{7918C4B6-C325-40FA-8CA9-F7F763EFBCC4}"/>
          </ac:spMkLst>
        </pc:spChg>
        <pc:spChg chg="mod">
          <ac:chgData name="Shaowei Wang" userId="e596398d-db6e-4c6b-9fe5-24de495b6c4d" providerId="ADAL" clId="{BF7B0524-FEAE-4432-B308-E6F7B3FDC6AE}" dt="2021-12-07T23:05:59.035" v="44" actId="15"/>
          <ac:spMkLst>
            <pc:docMk/>
            <pc:sldMk cId="2263496777" sldId="1542"/>
            <ac:spMk id="3" creationId="{43B44012-8D0F-4E0D-B566-0C15B5A2C527}"/>
          </ac:spMkLst>
        </pc:spChg>
        <pc:picChg chg="del">
          <ac:chgData name="Shaowei Wang" userId="e596398d-db6e-4c6b-9fe5-24de495b6c4d" providerId="ADAL" clId="{BF7B0524-FEAE-4432-B308-E6F7B3FDC6AE}" dt="2021-12-07T23:05:03.750" v="28" actId="478"/>
          <ac:picMkLst>
            <pc:docMk/>
            <pc:sldMk cId="2263496777" sldId="1542"/>
            <ac:picMk id="4" creationId="{E0E3B28F-683C-46D8-8AEA-A0584AF6B603}"/>
          </ac:picMkLst>
        </pc:picChg>
        <pc:picChg chg="add mod">
          <ac:chgData name="Shaowei Wang" userId="e596398d-db6e-4c6b-9fe5-24de495b6c4d" providerId="ADAL" clId="{BF7B0524-FEAE-4432-B308-E6F7B3FDC6AE}" dt="2021-12-07T23:08:01.482" v="54" actId="1076"/>
          <ac:picMkLst>
            <pc:docMk/>
            <pc:sldMk cId="2263496777" sldId="1542"/>
            <ac:picMk id="10242" creationId="{36E0408A-E27F-449A-97AA-F235F003B063}"/>
          </ac:picMkLst>
        </pc:picChg>
        <pc:inkChg chg="del">
          <ac:chgData name="Shaowei Wang" userId="e596398d-db6e-4c6b-9fe5-24de495b6c4d" providerId="ADAL" clId="{BF7B0524-FEAE-4432-B308-E6F7B3FDC6AE}" dt="2021-12-07T23:05:06.424" v="29" actId="478"/>
          <ac:inkMkLst>
            <pc:docMk/>
            <pc:sldMk cId="2263496777" sldId="1542"/>
            <ac:inkMk id="7" creationId="{9EDD2F3F-EDC1-4291-9D58-85579A89F2C8}"/>
          </ac:inkMkLst>
        </pc:inkChg>
      </pc:sldChg>
      <pc:sldChg chg="addSp delSp modSp add del mod ord setBg">
        <pc:chgData name="Shaowei Wang" userId="e596398d-db6e-4c6b-9fe5-24de495b6c4d" providerId="ADAL" clId="{BF7B0524-FEAE-4432-B308-E6F7B3FDC6AE}" dt="2021-12-07T23:06:22.258" v="48"/>
        <pc:sldMkLst>
          <pc:docMk/>
          <pc:sldMk cId="1447051682" sldId="1545"/>
        </pc:sldMkLst>
        <pc:spChg chg="mod">
          <ac:chgData name="Shaowei Wang" userId="e596398d-db6e-4c6b-9fe5-24de495b6c4d" providerId="ADAL" clId="{BF7B0524-FEAE-4432-B308-E6F7B3FDC6AE}" dt="2021-12-07T23:01:56.814" v="19" actId="26606"/>
          <ac:spMkLst>
            <pc:docMk/>
            <pc:sldMk cId="1447051682" sldId="1545"/>
            <ac:spMk id="2" creationId="{3585176E-637E-48FE-A437-E23D428A1A40}"/>
          </ac:spMkLst>
        </pc:spChg>
        <pc:spChg chg="del">
          <ac:chgData name="Shaowei Wang" userId="e596398d-db6e-4c6b-9fe5-24de495b6c4d" providerId="ADAL" clId="{BF7B0524-FEAE-4432-B308-E6F7B3FDC6AE}" dt="2021-12-07T23:01:49.992" v="15" actId="478"/>
          <ac:spMkLst>
            <pc:docMk/>
            <pc:sldMk cId="1447051682" sldId="1545"/>
            <ac:spMk id="3" creationId="{72E16123-8E99-4810-9FCF-E0373F1A49F7}"/>
          </ac:spMkLst>
        </pc:spChg>
        <pc:spChg chg="add del mod">
          <ac:chgData name="Shaowei Wang" userId="e596398d-db6e-4c6b-9fe5-24de495b6c4d" providerId="ADAL" clId="{BF7B0524-FEAE-4432-B308-E6F7B3FDC6AE}" dt="2021-12-07T23:01:28.952" v="14" actId="478"/>
          <ac:spMkLst>
            <pc:docMk/>
            <pc:sldMk cId="1447051682" sldId="1545"/>
            <ac:spMk id="6" creationId="{6136C70A-D6CC-4756-9913-5B4D34FC6B9F}"/>
          </ac:spMkLst>
        </pc:spChg>
        <pc:spChg chg="add del">
          <ac:chgData name="Shaowei Wang" userId="e596398d-db6e-4c6b-9fe5-24de495b6c4d" providerId="ADAL" clId="{BF7B0524-FEAE-4432-B308-E6F7B3FDC6AE}" dt="2021-12-07T23:01:56.814" v="19" actId="26606"/>
          <ac:spMkLst>
            <pc:docMk/>
            <pc:sldMk cId="1447051682" sldId="1545"/>
            <ac:spMk id="12" creationId="{93245F62-CCC4-49E4-B95B-EA6C1E790510}"/>
          </ac:spMkLst>
        </pc:spChg>
        <pc:spChg chg="add del">
          <ac:chgData name="Shaowei Wang" userId="e596398d-db6e-4c6b-9fe5-24de495b6c4d" providerId="ADAL" clId="{BF7B0524-FEAE-4432-B308-E6F7B3FDC6AE}" dt="2021-12-07T23:01:56.814" v="19" actId="26606"/>
          <ac:spMkLst>
            <pc:docMk/>
            <pc:sldMk cId="1447051682" sldId="1545"/>
            <ac:spMk id="14" creationId="{E6C0DD6B-6AA3-448F-9B99-8386295BC1B4}"/>
          </ac:spMkLst>
        </pc:spChg>
        <pc:picChg chg="del">
          <ac:chgData name="Shaowei Wang" userId="e596398d-db6e-4c6b-9fe5-24de495b6c4d" providerId="ADAL" clId="{BF7B0524-FEAE-4432-B308-E6F7B3FDC6AE}" dt="2021-12-07T23:01:28.952" v="14" actId="478"/>
          <ac:picMkLst>
            <pc:docMk/>
            <pc:sldMk cId="1447051682" sldId="1545"/>
            <ac:picMk id="5" creationId="{DDE27D2D-E3BC-4C3C-94B3-ADE27338FAFC}"/>
          </ac:picMkLst>
        </pc:picChg>
        <pc:picChg chg="add mod">
          <ac:chgData name="Shaowei Wang" userId="e596398d-db6e-4c6b-9fe5-24de495b6c4d" providerId="ADAL" clId="{BF7B0524-FEAE-4432-B308-E6F7B3FDC6AE}" dt="2021-12-07T23:01:59.274" v="20" actId="1076"/>
          <ac:picMkLst>
            <pc:docMk/>
            <pc:sldMk cId="1447051682" sldId="1545"/>
            <ac:picMk id="7" creationId="{FB4E2AAB-C862-4EA2-9385-BF9168D391F3}"/>
          </ac:picMkLst>
        </pc:picChg>
      </pc:sldChg>
      <pc:sldChg chg="del">
        <pc:chgData name="Shaowei Wang" userId="e596398d-db6e-4c6b-9fe5-24de495b6c4d" providerId="ADAL" clId="{BF7B0524-FEAE-4432-B308-E6F7B3FDC6AE}" dt="2021-12-07T23:06:37.204" v="49" actId="2696"/>
        <pc:sldMkLst>
          <pc:docMk/>
          <pc:sldMk cId="2072387711" sldId="1546"/>
        </pc:sldMkLst>
      </pc:sldChg>
      <pc:sldChg chg="add">
        <pc:chgData name="Shaowei Wang" userId="e596398d-db6e-4c6b-9fe5-24de495b6c4d" providerId="ADAL" clId="{BF7B0524-FEAE-4432-B308-E6F7B3FDC6AE}" dt="2021-12-07T23:06:40.299" v="50"/>
        <pc:sldMkLst>
          <pc:docMk/>
          <pc:sldMk cId="3104128944" sldId="1546"/>
        </pc:sldMkLst>
      </pc:sldChg>
      <pc:sldChg chg="del">
        <pc:chgData name="Shaowei Wang" userId="e596398d-db6e-4c6b-9fe5-24de495b6c4d" providerId="ADAL" clId="{BF7B0524-FEAE-4432-B308-E6F7B3FDC6AE}" dt="2021-12-07T23:06:37.204" v="49" actId="2696"/>
        <pc:sldMkLst>
          <pc:docMk/>
          <pc:sldMk cId="288668126" sldId="1547"/>
        </pc:sldMkLst>
      </pc:sldChg>
      <pc:sldChg chg="add">
        <pc:chgData name="Shaowei Wang" userId="e596398d-db6e-4c6b-9fe5-24de495b6c4d" providerId="ADAL" clId="{BF7B0524-FEAE-4432-B308-E6F7B3FDC6AE}" dt="2021-12-07T23:06:40.299" v="50"/>
        <pc:sldMkLst>
          <pc:docMk/>
          <pc:sldMk cId="3684357960" sldId="1547"/>
        </pc:sldMkLst>
      </pc:sldChg>
      <pc:sldChg chg="addSp delSp modSp mod ord modNotesTx">
        <pc:chgData name="Shaowei Wang" userId="e596398d-db6e-4c6b-9fe5-24de495b6c4d" providerId="ADAL" clId="{BF7B0524-FEAE-4432-B308-E6F7B3FDC6AE}" dt="2021-12-07T23:28:27.144" v="238" actId="478"/>
        <pc:sldMkLst>
          <pc:docMk/>
          <pc:sldMk cId="1806835907" sldId="1548"/>
        </pc:sldMkLst>
        <pc:spChg chg="mod">
          <ac:chgData name="Shaowei Wang" userId="e596398d-db6e-4c6b-9fe5-24de495b6c4d" providerId="ADAL" clId="{BF7B0524-FEAE-4432-B308-E6F7B3FDC6AE}" dt="2021-12-07T23:26:58.160" v="223" actId="207"/>
          <ac:spMkLst>
            <pc:docMk/>
            <pc:sldMk cId="1806835907" sldId="1548"/>
            <ac:spMk id="2" creationId="{CA438E67-104B-49D1-921B-C93D5F709BAD}"/>
          </ac:spMkLst>
        </pc:spChg>
        <pc:spChg chg="mod">
          <ac:chgData name="Shaowei Wang" userId="e596398d-db6e-4c6b-9fe5-24de495b6c4d" providerId="ADAL" clId="{BF7B0524-FEAE-4432-B308-E6F7B3FDC6AE}" dt="2021-12-07T23:28:24.765" v="237" actId="14100"/>
          <ac:spMkLst>
            <pc:docMk/>
            <pc:sldMk cId="1806835907" sldId="1548"/>
            <ac:spMk id="3" creationId="{06F1CEE1-07F1-40E0-9AA9-81210F8B2087}"/>
          </ac:spMkLst>
        </pc:spChg>
        <pc:picChg chg="add del mod">
          <ac:chgData name="Shaowei Wang" userId="e596398d-db6e-4c6b-9fe5-24de495b6c4d" providerId="ADAL" clId="{BF7B0524-FEAE-4432-B308-E6F7B3FDC6AE}" dt="2021-12-07T23:28:27.144" v="238" actId="478"/>
          <ac:picMkLst>
            <pc:docMk/>
            <pc:sldMk cId="1806835907" sldId="1548"/>
            <ac:picMk id="5" creationId="{A8066E9C-99A7-4F23-857A-E40FCFD36379}"/>
          </ac:picMkLst>
        </pc:picChg>
      </pc:sldChg>
      <pc:sldChg chg="del">
        <pc:chgData name="Shaowei Wang" userId="e596398d-db6e-4c6b-9fe5-24de495b6c4d" providerId="ADAL" clId="{BF7B0524-FEAE-4432-B308-E6F7B3FDC6AE}" dt="2021-12-07T23:06:37.204" v="49" actId="2696"/>
        <pc:sldMkLst>
          <pc:docMk/>
          <pc:sldMk cId="3317692538" sldId="1549"/>
        </pc:sldMkLst>
      </pc:sldChg>
      <pc:sldChg chg="add">
        <pc:chgData name="Shaowei Wang" userId="e596398d-db6e-4c6b-9fe5-24de495b6c4d" providerId="ADAL" clId="{BF7B0524-FEAE-4432-B308-E6F7B3FDC6AE}" dt="2021-12-07T23:06:40.299" v="50"/>
        <pc:sldMkLst>
          <pc:docMk/>
          <pc:sldMk cId="3965566907" sldId="1549"/>
        </pc:sldMkLst>
      </pc:sldChg>
      <pc:sldChg chg="addSp delSp modSp new mod setBg modNotesTx">
        <pc:chgData name="Shaowei Wang" userId="e596398d-db6e-4c6b-9fe5-24de495b6c4d" providerId="ADAL" clId="{BF7B0524-FEAE-4432-B308-E6F7B3FDC6AE}" dt="2021-12-07T23:12:35.717" v="97" actId="5793"/>
        <pc:sldMkLst>
          <pc:docMk/>
          <pc:sldMk cId="2900586607" sldId="1550"/>
        </pc:sldMkLst>
        <pc:spChg chg="mod">
          <ac:chgData name="Shaowei Wang" userId="e596398d-db6e-4c6b-9fe5-24de495b6c4d" providerId="ADAL" clId="{BF7B0524-FEAE-4432-B308-E6F7B3FDC6AE}" dt="2021-12-07T23:12:16.512" v="94" actId="26606"/>
          <ac:spMkLst>
            <pc:docMk/>
            <pc:sldMk cId="2900586607" sldId="1550"/>
            <ac:spMk id="2" creationId="{941E7388-4C3D-4A64-8A81-2DC79AB89B99}"/>
          </ac:spMkLst>
        </pc:spChg>
        <pc:spChg chg="del">
          <ac:chgData name="Shaowei Wang" userId="e596398d-db6e-4c6b-9fe5-24de495b6c4d" providerId="ADAL" clId="{BF7B0524-FEAE-4432-B308-E6F7B3FDC6AE}" dt="2021-12-07T23:08:37.355" v="65" actId="478"/>
          <ac:spMkLst>
            <pc:docMk/>
            <pc:sldMk cId="2900586607" sldId="1550"/>
            <ac:spMk id="3" creationId="{EC73EA52-22D8-4EC5-9CA3-588875C0D03D}"/>
          </ac:spMkLst>
        </pc:spChg>
        <pc:spChg chg="add mod ord">
          <ac:chgData name="Shaowei Wang" userId="e596398d-db6e-4c6b-9fe5-24de495b6c4d" providerId="ADAL" clId="{BF7B0524-FEAE-4432-B308-E6F7B3FDC6AE}" dt="2021-12-07T23:12:35.717" v="97" actId="5793"/>
          <ac:spMkLst>
            <pc:docMk/>
            <pc:sldMk cId="2900586607" sldId="1550"/>
            <ac:spMk id="8" creationId="{672BC790-0279-4B45-8531-6A11B0A8309A}"/>
          </ac:spMkLst>
        </pc:spChg>
        <pc:spChg chg="add">
          <ac:chgData name="Shaowei Wang" userId="e596398d-db6e-4c6b-9fe5-24de495b6c4d" providerId="ADAL" clId="{BF7B0524-FEAE-4432-B308-E6F7B3FDC6AE}" dt="2021-12-07T23:12:16.512" v="94" actId="26606"/>
          <ac:spMkLst>
            <pc:docMk/>
            <pc:sldMk cId="2900586607" sldId="1550"/>
            <ac:spMk id="71" creationId="{99F1FFA9-D672-408C-9220-ADEEC6ABDD09}"/>
          </ac:spMkLst>
        </pc:spChg>
        <pc:picChg chg="add mod">
          <ac:chgData name="Shaowei Wang" userId="e596398d-db6e-4c6b-9fe5-24de495b6c4d" providerId="ADAL" clId="{BF7B0524-FEAE-4432-B308-E6F7B3FDC6AE}" dt="2021-12-07T23:12:16.512" v="94" actId="26606"/>
          <ac:picMkLst>
            <pc:docMk/>
            <pc:sldMk cId="2900586607" sldId="1550"/>
            <ac:picMk id="4" creationId="{B5EA456E-C973-4B16-94E6-C6943238A360}"/>
          </ac:picMkLst>
        </pc:picChg>
        <pc:picChg chg="add mod">
          <ac:chgData name="Shaowei Wang" userId="e596398d-db6e-4c6b-9fe5-24de495b6c4d" providerId="ADAL" clId="{BF7B0524-FEAE-4432-B308-E6F7B3FDC6AE}" dt="2021-12-07T23:12:16.512" v="94" actId="26606"/>
          <ac:picMkLst>
            <pc:docMk/>
            <pc:sldMk cId="2900586607" sldId="1550"/>
            <ac:picMk id="18434" creationId="{33D2AD6E-CA5A-4BDD-8252-67FED1104E65}"/>
          </ac:picMkLst>
        </pc:picChg>
        <pc:picChg chg="add del mod">
          <ac:chgData name="Shaowei Wang" userId="e596398d-db6e-4c6b-9fe5-24de495b6c4d" providerId="ADAL" clId="{BF7B0524-FEAE-4432-B308-E6F7B3FDC6AE}" dt="2021-12-07T23:11:51.912" v="91" actId="478"/>
          <ac:picMkLst>
            <pc:docMk/>
            <pc:sldMk cId="2900586607" sldId="1550"/>
            <ac:picMk id="18436" creationId="{A27FC305-6901-48E3-9445-654DB2BD0026}"/>
          </ac:picMkLst>
        </pc:picChg>
      </pc:sldChg>
      <pc:sldChg chg="modSp new mod">
        <pc:chgData name="Shaowei Wang" userId="e596398d-db6e-4c6b-9fe5-24de495b6c4d" providerId="ADAL" clId="{BF7B0524-FEAE-4432-B308-E6F7B3FDC6AE}" dt="2021-12-08T05:01:55.770" v="573" actId="20577"/>
        <pc:sldMkLst>
          <pc:docMk/>
          <pc:sldMk cId="126044415" sldId="1551"/>
        </pc:sldMkLst>
        <pc:spChg chg="mod">
          <ac:chgData name="Shaowei Wang" userId="e596398d-db6e-4c6b-9fe5-24de495b6c4d" providerId="ADAL" clId="{BF7B0524-FEAE-4432-B308-E6F7B3FDC6AE}" dt="2021-12-07T23:20:53.141" v="216" actId="20577"/>
          <ac:spMkLst>
            <pc:docMk/>
            <pc:sldMk cId="126044415" sldId="1551"/>
            <ac:spMk id="2" creationId="{60ADC28C-7D44-447A-BA2F-172932038182}"/>
          </ac:spMkLst>
        </pc:spChg>
        <pc:spChg chg="mod">
          <ac:chgData name="Shaowei Wang" userId="e596398d-db6e-4c6b-9fe5-24de495b6c4d" providerId="ADAL" clId="{BF7B0524-FEAE-4432-B308-E6F7B3FDC6AE}" dt="2021-12-08T05:01:55.770" v="573" actId="20577"/>
          <ac:spMkLst>
            <pc:docMk/>
            <pc:sldMk cId="126044415" sldId="1551"/>
            <ac:spMk id="3" creationId="{028265AD-DD59-4CCB-8BE7-9376BAD62C47}"/>
          </ac:spMkLst>
        </pc:spChg>
      </pc:sldChg>
      <pc:sldChg chg="addSp delSp modSp new mod modAnim">
        <pc:chgData name="Shaowei Wang" userId="e596398d-db6e-4c6b-9fe5-24de495b6c4d" providerId="ADAL" clId="{BF7B0524-FEAE-4432-B308-E6F7B3FDC6AE}" dt="2021-12-07T23:35:11.363" v="239"/>
        <pc:sldMkLst>
          <pc:docMk/>
          <pc:sldMk cId="490184463" sldId="1552"/>
        </pc:sldMkLst>
        <pc:spChg chg="mod">
          <ac:chgData name="Shaowei Wang" userId="e596398d-db6e-4c6b-9fe5-24de495b6c4d" providerId="ADAL" clId="{BF7B0524-FEAE-4432-B308-E6F7B3FDC6AE}" dt="2021-12-07T23:21:28.106" v="221" actId="207"/>
          <ac:spMkLst>
            <pc:docMk/>
            <pc:sldMk cId="490184463" sldId="1552"/>
            <ac:spMk id="2" creationId="{B1006B92-DD19-4563-996C-A2D76A665A5C}"/>
          </ac:spMkLst>
        </pc:spChg>
        <pc:spChg chg="del">
          <ac:chgData name="Shaowei Wang" userId="e596398d-db6e-4c6b-9fe5-24de495b6c4d" providerId="ADAL" clId="{BF7B0524-FEAE-4432-B308-E6F7B3FDC6AE}" dt="2021-12-07T23:35:11.363" v="239"/>
          <ac:spMkLst>
            <pc:docMk/>
            <pc:sldMk cId="490184463" sldId="1552"/>
            <ac:spMk id="3" creationId="{2C734B43-1BEB-4700-8C23-E6AA390E9DE1}"/>
          </ac:spMkLst>
        </pc:spChg>
        <pc:picChg chg="add mod">
          <ac:chgData name="Shaowei Wang" userId="e596398d-db6e-4c6b-9fe5-24de495b6c4d" providerId="ADAL" clId="{BF7B0524-FEAE-4432-B308-E6F7B3FDC6AE}" dt="2021-12-07T23:35:11.363" v="239"/>
          <ac:picMkLst>
            <pc:docMk/>
            <pc:sldMk cId="490184463" sldId="1552"/>
            <ac:picMk id="4" creationId="{A5D6421D-1273-4D4F-9F11-0B805F029229}"/>
          </ac:picMkLst>
        </pc:picChg>
      </pc:sldChg>
      <pc:sldChg chg="modSp new del mod">
        <pc:chgData name="Shaowei Wang" userId="e596398d-db6e-4c6b-9fe5-24de495b6c4d" providerId="ADAL" clId="{BF7B0524-FEAE-4432-B308-E6F7B3FDC6AE}" dt="2021-12-07T23:39:31.189" v="276" actId="47"/>
        <pc:sldMkLst>
          <pc:docMk/>
          <pc:sldMk cId="2526262985" sldId="1553"/>
        </pc:sldMkLst>
        <pc:spChg chg="mod">
          <ac:chgData name="Shaowei Wang" userId="e596398d-db6e-4c6b-9fe5-24de495b6c4d" providerId="ADAL" clId="{BF7B0524-FEAE-4432-B308-E6F7B3FDC6AE}" dt="2021-12-07T23:35:50.563" v="259" actId="20577"/>
          <ac:spMkLst>
            <pc:docMk/>
            <pc:sldMk cId="2526262985" sldId="1553"/>
            <ac:spMk id="2" creationId="{D0D69251-7C68-49ED-B775-D8047782229F}"/>
          </ac:spMkLst>
        </pc:spChg>
      </pc:sldChg>
      <pc:sldChg chg="new del">
        <pc:chgData name="Shaowei Wang" userId="e596398d-db6e-4c6b-9fe5-24de495b6c4d" providerId="ADAL" clId="{BF7B0524-FEAE-4432-B308-E6F7B3FDC6AE}" dt="2021-12-07T23:41:00.737" v="280" actId="47"/>
        <pc:sldMkLst>
          <pc:docMk/>
          <pc:sldMk cId="2864160623" sldId="1553"/>
        </pc:sldMkLst>
      </pc:sldChg>
      <pc:sldChg chg="addSp delSp modSp add mod">
        <pc:chgData name="Shaowei Wang" userId="e596398d-db6e-4c6b-9fe5-24de495b6c4d" providerId="ADAL" clId="{BF7B0524-FEAE-4432-B308-E6F7B3FDC6AE}" dt="2021-12-08T04:31:22.702" v="487" actId="27636"/>
        <pc:sldMkLst>
          <pc:docMk/>
          <pc:sldMk cId="1030136261" sldId="1554"/>
        </pc:sldMkLst>
        <pc:spChg chg="mod">
          <ac:chgData name="Shaowei Wang" userId="e596398d-db6e-4c6b-9fe5-24de495b6c4d" providerId="ADAL" clId="{BF7B0524-FEAE-4432-B308-E6F7B3FDC6AE}" dt="2021-12-07T23:41:07.671" v="286" actId="20577"/>
          <ac:spMkLst>
            <pc:docMk/>
            <pc:sldMk cId="1030136261" sldId="1554"/>
            <ac:spMk id="2" creationId="{CA438E67-104B-49D1-921B-C93D5F709BAD}"/>
          </ac:spMkLst>
        </pc:spChg>
        <pc:spChg chg="mod">
          <ac:chgData name="Shaowei Wang" userId="e596398d-db6e-4c6b-9fe5-24de495b6c4d" providerId="ADAL" clId="{BF7B0524-FEAE-4432-B308-E6F7B3FDC6AE}" dt="2021-12-08T04:31:22.702" v="487" actId="27636"/>
          <ac:spMkLst>
            <pc:docMk/>
            <pc:sldMk cId="1030136261" sldId="1554"/>
            <ac:spMk id="3" creationId="{06F1CEE1-07F1-40E0-9AA9-81210F8B2087}"/>
          </ac:spMkLst>
        </pc:spChg>
        <pc:picChg chg="add del">
          <ac:chgData name="Shaowei Wang" userId="e596398d-db6e-4c6b-9fe5-24de495b6c4d" providerId="ADAL" clId="{BF7B0524-FEAE-4432-B308-E6F7B3FDC6AE}" dt="2021-12-07T23:46:32.536" v="358" actId="478"/>
          <ac:picMkLst>
            <pc:docMk/>
            <pc:sldMk cId="1030136261" sldId="1554"/>
            <ac:picMk id="19458" creationId="{83EE6DBA-87E9-4E98-AC80-D469DB51A537}"/>
          </ac:picMkLst>
        </pc:picChg>
        <pc:picChg chg="add del mod">
          <ac:chgData name="Shaowei Wang" userId="e596398d-db6e-4c6b-9fe5-24de495b6c4d" providerId="ADAL" clId="{BF7B0524-FEAE-4432-B308-E6F7B3FDC6AE}" dt="2021-12-08T04:17:33.169" v="361" actId="478"/>
          <ac:picMkLst>
            <pc:docMk/>
            <pc:sldMk cId="1030136261" sldId="1554"/>
            <ac:picMk id="19460" creationId="{5A050C55-A6E4-430F-B8BD-36120A2755AB}"/>
          </ac:picMkLst>
        </pc:picChg>
      </pc:sldChg>
      <pc:sldChg chg="addSp delSp modSp new mod modClrScheme chgLayout">
        <pc:chgData name="Shaowei Wang" userId="e596398d-db6e-4c6b-9fe5-24de495b6c4d" providerId="ADAL" clId="{BF7B0524-FEAE-4432-B308-E6F7B3FDC6AE}" dt="2021-12-07T23:44:34.777" v="330" actId="1076"/>
        <pc:sldMkLst>
          <pc:docMk/>
          <pc:sldMk cId="3524933401" sldId="1555"/>
        </pc:sldMkLst>
        <pc:spChg chg="del">
          <ac:chgData name="Shaowei Wang" userId="e596398d-db6e-4c6b-9fe5-24de495b6c4d" providerId="ADAL" clId="{BF7B0524-FEAE-4432-B308-E6F7B3FDC6AE}" dt="2021-12-07T23:42:24.271" v="296" actId="478"/>
          <ac:spMkLst>
            <pc:docMk/>
            <pc:sldMk cId="3524933401" sldId="1555"/>
            <ac:spMk id="2" creationId="{38B750B1-F4AF-4DFA-A950-1D04DF745133}"/>
          </ac:spMkLst>
        </pc:spChg>
        <pc:spChg chg="del">
          <ac:chgData name="Shaowei Wang" userId="e596398d-db6e-4c6b-9fe5-24de495b6c4d" providerId="ADAL" clId="{BF7B0524-FEAE-4432-B308-E6F7B3FDC6AE}" dt="2021-12-07T23:42:27.268" v="297" actId="478"/>
          <ac:spMkLst>
            <pc:docMk/>
            <pc:sldMk cId="3524933401" sldId="1555"/>
            <ac:spMk id="3" creationId="{98394B03-A817-4C81-BEB0-A6DC5D9C1694}"/>
          </ac:spMkLst>
        </pc:spChg>
        <pc:spChg chg="add mod">
          <ac:chgData name="Shaowei Wang" userId="e596398d-db6e-4c6b-9fe5-24de495b6c4d" providerId="ADAL" clId="{BF7B0524-FEAE-4432-B308-E6F7B3FDC6AE}" dt="2021-12-07T23:42:30.637" v="298" actId="1076"/>
          <ac:spMkLst>
            <pc:docMk/>
            <pc:sldMk cId="3524933401" sldId="1555"/>
            <ac:spMk id="4" creationId="{8D24B9C0-96F8-4698-8943-C28A3C18332D}"/>
          </ac:spMkLst>
        </pc:spChg>
        <pc:spChg chg="add del mod ord">
          <ac:chgData name="Shaowei Wang" userId="e596398d-db6e-4c6b-9fe5-24de495b6c4d" providerId="ADAL" clId="{BF7B0524-FEAE-4432-B308-E6F7B3FDC6AE}" dt="2021-12-07T23:42:40.590" v="300" actId="700"/>
          <ac:spMkLst>
            <pc:docMk/>
            <pc:sldMk cId="3524933401" sldId="1555"/>
            <ac:spMk id="5" creationId="{3A148430-1158-4184-AF3A-62E025543DEE}"/>
          </ac:spMkLst>
        </pc:spChg>
        <pc:spChg chg="add del mod ord">
          <ac:chgData name="Shaowei Wang" userId="e596398d-db6e-4c6b-9fe5-24de495b6c4d" providerId="ADAL" clId="{BF7B0524-FEAE-4432-B308-E6F7B3FDC6AE}" dt="2021-12-07T23:42:40.590" v="300" actId="700"/>
          <ac:spMkLst>
            <pc:docMk/>
            <pc:sldMk cId="3524933401" sldId="1555"/>
            <ac:spMk id="6" creationId="{FF371937-9B1B-48C5-93D0-1AD82E1AB730}"/>
          </ac:spMkLst>
        </pc:spChg>
        <pc:spChg chg="add del mod ord">
          <ac:chgData name="Shaowei Wang" userId="e596398d-db6e-4c6b-9fe5-24de495b6c4d" providerId="ADAL" clId="{BF7B0524-FEAE-4432-B308-E6F7B3FDC6AE}" dt="2021-12-07T23:42:56.893" v="303" actId="478"/>
          <ac:spMkLst>
            <pc:docMk/>
            <pc:sldMk cId="3524933401" sldId="1555"/>
            <ac:spMk id="7" creationId="{00A125BD-A607-404F-9AF9-31D4898917E9}"/>
          </ac:spMkLst>
        </pc:spChg>
        <pc:spChg chg="add del mod ord">
          <ac:chgData name="Shaowei Wang" userId="e596398d-db6e-4c6b-9fe5-24de495b6c4d" providerId="ADAL" clId="{BF7B0524-FEAE-4432-B308-E6F7B3FDC6AE}" dt="2021-12-07T23:43:57.332" v="326" actId="1076"/>
          <ac:spMkLst>
            <pc:docMk/>
            <pc:sldMk cId="3524933401" sldId="1555"/>
            <ac:spMk id="8" creationId="{9A2A409B-6BA9-427E-8517-C15C6403EBDF}"/>
          </ac:spMkLst>
        </pc:spChg>
        <pc:spChg chg="add del mod">
          <ac:chgData name="Shaowei Wang" userId="e596398d-db6e-4c6b-9fe5-24de495b6c4d" providerId="ADAL" clId="{BF7B0524-FEAE-4432-B308-E6F7B3FDC6AE}" dt="2021-12-07T23:43:00.472" v="305"/>
          <ac:spMkLst>
            <pc:docMk/>
            <pc:sldMk cId="3524933401" sldId="1555"/>
            <ac:spMk id="9" creationId="{A883CCDD-5AAD-4ECD-994F-8C11161484ED}"/>
          </ac:spMkLst>
        </pc:spChg>
        <pc:picChg chg="add mod">
          <ac:chgData name="Shaowei Wang" userId="e596398d-db6e-4c6b-9fe5-24de495b6c4d" providerId="ADAL" clId="{BF7B0524-FEAE-4432-B308-E6F7B3FDC6AE}" dt="2021-12-07T23:44:34.777" v="330" actId="1076"/>
          <ac:picMkLst>
            <pc:docMk/>
            <pc:sldMk cId="3524933401" sldId="1555"/>
            <ac:picMk id="11" creationId="{4DEF6E1F-CD4A-4F54-987A-0935B11C8018}"/>
          </ac:picMkLst>
        </pc:picChg>
      </pc:sldChg>
      <pc:sldChg chg="modSp new mod">
        <pc:chgData name="Shaowei Wang" userId="e596398d-db6e-4c6b-9fe5-24de495b6c4d" providerId="ADAL" clId="{BF7B0524-FEAE-4432-B308-E6F7B3FDC6AE}" dt="2021-12-08T05:09:45.033" v="616" actId="27636"/>
        <pc:sldMkLst>
          <pc:docMk/>
          <pc:sldMk cId="1327636603" sldId="1556"/>
        </pc:sldMkLst>
        <pc:spChg chg="mod">
          <ac:chgData name="Shaowei Wang" userId="e596398d-db6e-4c6b-9fe5-24de495b6c4d" providerId="ADAL" clId="{BF7B0524-FEAE-4432-B308-E6F7B3FDC6AE}" dt="2021-12-08T05:02:37.129" v="579" actId="207"/>
          <ac:spMkLst>
            <pc:docMk/>
            <pc:sldMk cId="1327636603" sldId="1556"/>
            <ac:spMk id="2" creationId="{8FD3536F-A99A-43FE-9012-1494AC9473AE}"/>
          </ac:spMkLst>
        </pc:spChg>
        <pc:spChg chg="mod">
          <ac:chgData name="Shaowei Wang" userId="e596398d-db6e-4c6b-9fe5-24de495b6c4d" providerId="ADAL" clId="{BF7B0524-FEAE-4432-B308-E6F7B3FDC6AE}" dt="2021-12-08T05:09:45.033" v="616" actId="27636"/>
          <ac:spMkLst>
            <pc:docMk/>
            <pc:sldMk cId="1327636603" sldId="1556"/>
            <ac:spMk id="3" creationId="{7AF2848E-4BF9-41C2-A262-BAE683AE794D}"/>
          </ac:spMkLst>
        </pc:spChg>
      </pc:sldChg>
      <pc:sldChg chg="modSp new mod">
        <pc:chgData name="Shaowei Wang" userId="e596398d-db6e-4c6b-9fe5-24de495b6c4d" providerId="ADAL" clId="{BF7B0524-FEAE-4432-B308-E6F7B3FDC6AE}" dt="2021-12-08T05:34:27.618" v="862" actId="20577"/>
        <pc:sldMkLst>
          <pc:docMk/>
          <pc:sldMk cId="3330468631" sldId="1557"/>
        </pc:sldMkLst>
        <pc:spChg chg="mod">
          <ac:chgData name="Shaowei Wang" userId="e596398d-db6e-4c6b-9fe5-24de495b6c4d" providerId="ADAL" clId="{BF7B0524-FEAE-4432-B308-E6F7B3FDC6AE}" dt="2021-12-08T05:11:02.987" v="620" actId="207"/>
          <ac:spMkLst>
            <pc:docMk/>
            <pc:sldMk cId="3330468631" sldId="1557"/>
            <ac:spMk id="2" creationId="{FF726012-66BB-40CA-A1AD-837A0AED4CD3}"/>
          </ac:spMkLst>
        </pc:spChg>
        <pc:spChg chg="mod">
          <ac:chgData name="Shaowei Wang" userId="e596398d-db6e-4c6b-9fe5-24de495b6c4d" providerId="ADAL" clId="{BF7B0524-FEAE-4432-B308-E6F7B3FDC6AE}" dt="2021-12-08T05:34:27.618" v="862" actId="20577"/>
          <ac:spMkLst>
            <pc:docMk/>
            <pc:sldMk cId="3330468631" sldId="1557"/>
            <ac:spMk id="3" creationId="{F94C00A6-C08B-43E5-A109-5C866F4CCC2A}"/>
          </ac:spMkLst>
        </pc:spChg>
      </pc:sldChg>
      <pc:sldChg chg="modSp new mod">
        <pc:chgData name="Shaowei Wang" userId="e596398d-db6e-4c6b-9fe5-24de495b6c4d" providerId="ADAL" clId="{BF7B0524-FEAE-4432-B308-E6F7B3FDC6AE}" dt="2021-12-08T05:19:59.900" v="778" actId="20577"/>
        <pc:sldMkLst>
          <pc:docMk/>
          <pc:sldMk cId="975007884" sldId="1558"/>
        </pc:sldMkLst>
        <pc:spChg chg="mod">
          <ac:chgData name="Shaowei Wang" userId="e596398d-db6e-4c6b-9fe5-24de495b6c4d" providerId="ADAL" clId="{BF7B0524-FEAE-4432-B308-E6F7B3FDC6AE}" dt="2021-12-08T05:14:03.800" v="628" actId="207"/>
          <ac:spMkLst>
            <pc:docMk/>
            <pc:sldMk cId="975007884" sldId="1558"/>
            <ac:spMk id="2" creationId="{BC123A46-8040-4732-A2CB-D8AABB8B5423}"/>
          </ac:spMkLst>
        </pc:spChg>
        <pc:spChg chg="mod">
          <ac:chgData name="Shaowei Wang" userId="e596398d-db6e-4c6b-9fe5-24de495b6c4d" providerId="ADAL" clId="{BF7B0524-FEAE-4432-B308-E6F7B3FDC6AE}" dt="2021-12-08T05:19:59.900" v="778" actId="20577"/>
          <ac:spMkLst>
            <pc:docMk/>
            <pc:sldMk cId="975007884" sldId="1558"/>
            <ac:spMk id="3" creationId="{D81996C2-7B78-47D2-A3B3-F82D2617C555}"/>
          </ac:spMkLst>
        </pc:spChg>
      </pc:sldChg>
      <pc:sldChg chg="addSp delSp modSp new mod setBg">
        <pc:chgData name="Shaowei Wang" userId="e596398d-db6e-4c6b-9fe5-24de495b6c4d" providerId="ADAL" clId="{BF7B0524-FEAE-4432-B308-E6F7B3FDC6AE}" dt="2021-12-08T05:15:44.048" v="645" actId="26606"/>
        <pc:sldMkLst>
          <pc:docMk/>
          <pc:sldMk cId="844794425" sldId="1559"/>
        </pc:sldMkLst>
        <pc:spChg chg="del">
          <ac:chgData name="Shaowei Wang" userId="e596398d-db6e-4c6b-9fe5-24de495b6c4d" providerId="ADAL" clId="{BF7B0524-FEAE-4432-B308-E6F7B3FDC6AE}" dt="2021-12-08T05:15:44.048" v="645" actId="26606"/>
          <ac:spMkLst>
            <pc:docMk/>
            <pc:sldMk cId="844794425" sldId="1559"/>
            <ac:spMk id="2" creationId="{B1AD59FE-3A4A-4522-983B-57E40C1BFAE7}"/>
          </ac:spMkLst>
        </pc:spChg>
        <pc:spChg chg="del">
          <ac:chgData name="Shaowei Wang" userId="e596398d-db6e-4c6b-9fe5-24de495b6c4d" providerId="ADAL" clId="{BF7B0524-FEAE-4432-B308-E6F7B3FDC6AE}" dt="2021-12-08T05:15:44.048" v="645" actId="26606"/>
          <ac:spMkLst>
            <pc:docMk/>
            <pc:sldMk cId="844794425" sldId="1559"/>
            <ac:spMk id="3" creationId="{C4005CBF-C02C-4162-96A7-7026CC58EB58}"/>
          </ac:spMkLst>
        </pc:spChg>
        <pc:spChg chg="add">
          <ac:chgData name="Shaowei Wang" userId="e596398d-db6e-4c6b-9fe5-24de495b6c4d" providerId="ADAL" clId="{BF7B0524-FEAE-4432-B308-E6F7B3FDC6AE}" dt="2021-12-08T05:15:44.048" v="645" actId="26606"/>
          <ac:spMkLst>
            <pc:docMk/>
            <pc:sldMk cId="844794425" sldId="1559"/>
            <ac:spMk id="71" creationId="{F3060C83-F051-4F0E-ABAD-AA0DFC48B218}"/>
          </ac:spMkLst>
        </pc:spChg>
        <pc:spChg chg="add">
          <ac:chgData name="Shaowei Wang" userId="e596398d-db6e-4c6b-9fe5-24de495b6c4d" providerId="ADAL" clId="{BF7B0524-FEAE-4432-B308-E6F7B3FDC6AE}" dt="2021-12-08T05:15:44.048" v="645" actId="26606"/>
          <ac:spMkLst>
            <pc:docMk/>
            <pc:sldMk cId="844794425" sldId="1559"/>
            <ac:spMk id="73" creationId="{83C98ABE-055B-441F-B07E-44F97F083C39}"/>
          </ac:spMkLst>
        </pc:spChg>
        <pc:spChg chg="add">
          <ac:chgData name="Shaowei Wang" userId="e596398d-db6e-4c6b-9fe5-24de495b6c4d" providerId="ADAL" clId="{BF7B0524-FEAE-4432-B308-E6F7B3FDC6AE}" dt="2021-12-08T05:15:44.048" v="645" actId="26606"/>
          <ac:spMkLst>
            <pc:docMk/>
            <pc:sldMk cId="844794425" sldId="1559"/>
            <ac:spMk id="75" creationId="{29FDB030-9B49-4CED-8CCD-4D99382388AC}"/>
          </ac:spMkLst>
        </pc:spChg>
        <pc:spChg chg="add">
          <ac:chgData name="Shaowei Wang" userId="e596398d-db6e-4c6b-9fe5-24de495b6c4d" providerId="ADAL" clId="{BF7B0524-FEAE-4432-B308-E6F7B3FDC6AE}" dt="2021-12-08T05:15:44.048" v="645" actId="26606"/>
          <ac:spMkLst>
            <pc:docMk/>
            <pc:sldMk cId="844794425" sldId="1559"/>
            <ac:spMk id="77" creationId="{3783CA14-24A1-485C-8B30-D6A5D87987AD}"/>
          </ac:spMkLst>
        </pc:spChg>
        <pc:spChg chg="add">
          <ac:chgData name="Shaowei Wang" userId="e596398d-db6e-4c6b-9fe5-24de495b6c4d" providerId="ADAL" clId="{BF7B0524-FEAE-4432-B308-E6F7B3FDC6AE}" dt="2021-12-08T05:15:44.048" v="645" actId="26606"/>
          <ac:spMkLst>
            <pc:docMk/>
            <pc:sldMk cId="844794425" sldId="1559"/>
            <ac:spMk id="79" creationId="{9A97C86A-04D6-40F7-AE84-31AB43E6A846}"/>
          </ac:spMkLst>
        </pc:spChg>
        <pc:spChg chg="add">
          <ac:chgData name="Shaowei Wang" userId="e596398d-db6e-4c6b-9fe5-24de495b6c4d" providerId="ADAL" clId="{BF7B0524-FEAE-4432-B308-E6F7B3FDC6AE}" dt="2021-12-08T05:15:44.048" v="645" actId="26606"/>
          <ac:spMkLst>
            <pc:docMk/>
            <pc:sldMk cId="844794425" sldId="1559"/>
            <ac:spMk id="81" creationId="{FF9F2414-84E8-453E-B1F3-389FDE8192D9}"/>
          </ac:spMkLst>
        </pc:spChg>
        <pc:spChg chg="add">
          <ac:chgData name="Shaowei Wang" userId="e596398d-db6e-4c6b-9fe5-24de495b6c4d" providerId="ADAL" clId="{BF7B0524-FEAE-4432-B308-E6F7B3FDC6AE}" dt="2021-12-08T05:15:44.048" v="645" actId="26606"/>
          <ac:spMkLst>
            <pc:docMk/>
            <pc:sldMk cId="844794425" sldId="1559"/>
            <ac:spMk id="83" creationId="{3ECA69A1-7536-43AC-85EF-C7106179F5ED}"/>
          </ac:spMkLst>
        </pc:spChg>
        <pc:picChg chg="add mod">
          <ac:chgData name="Shaowei Wang" userId="e596398d-db6e-4c6b-9fe5-24de495b6c4d" providerId="ADAL" clId="{BF7B0524-FEAE-4432-B308-E6F7B3FDC6AE}" dt="2021-12-08T05:15:44.048" v="645" actId="26606"/>
          <ac:picMkLst>
            <pc:docMk/>
            <pc:sldMk cId="844794425" sldId="1559"/>
            <ac:picMk id="20482" creationId="{11752510-0B15-4036-9425-180F71DB8F1B}"/>
          </ac:picMkLst>
        </pc:picChg>
      </pc:sldChg>
      <pc:sldChg chg="modSp new mod">
        <pc:chgData name="Shaowei Wang" userId="e596398d-db6e-4c6b-9fe5-24de495b6c4d" providerId="ADAL" clId="{BF7B0524-FEAE-4432-B308-E6F7B3FDC6AE}" dt="2021-12-08T05:21:01.836" v="793"/>
        <pc:sldMkLst>
          <pc:docMk/>
          <pc:sldMk cId="3354478948" sldId="1560"/>
        </pc:sldMkLst>
        <pc:spChg chg="mod">
          <ac:chgData name="Shaowei Wang" userId="e596398d-db6e-4c6b-9fe5-24de495b6c4d" providerId="ADAL" clId="{BF7B0524-FEAE-4432-B308-E6F7B3FDC6AE}" dt="2021-12-08T05:20:55.543" v="792" actId="20577"/>
          <ac:spMkLst>
            <pc:docMk/>
            <pc:sldMk cId="3354478948" sldId="1560"/>
            <ac:spMk id="2" creationId="{66A0A1E5-D2FC-4292-98AE-74934966B9C9}"/>
          </ac:spMkLst>
        </pc:spChg>
        <pc:spChg chg="mod">
          <ac:chgData name="Shaowei Wang" userId="e596398d-db6e-4c6b-9fe5-24de495b6c4d" providerId="ADAL" clId="{BF7B0524-FEAE-4432-B308-E6F7B3FDC6AE}" dt="2021-12-08T05:21:01.836" v="793"/>
          <ac:spMkLst>
            <pc:docMk/>
            <pc:sldMk cId="3354478948" sldId="1560"/>
            <ac:spMk id="3" creationId="{75F43A98-C13C-42F2-A110-A32DDE4A3BA4}"/>
          </ac:spMkLst>
        </pc:spChg>
      </pc:sldChg>
      <pc:sldChg chg="addSp delSp modSp new mod">
        <pc:chgData name="Shaowei Wang" userId="e596398d-db6e-4c6b-9fe5-24de495b6c4d" providerId="ADAL" clId="{BF7B0524-FEAE-4432-B308-E6F7B3FDC6AE}" dt="2021-12-08T05:24:13.553" v="812"/>
        <pc:sldMkLst>
          <pc:docMk/>
          <pc:sldMk cId="2901865995" sldId="1561"/>
        </pc:sldMkLst>
        <pc:spChg chg="mod">
          <ac:chgData name="Shaowei Wang" userId="e596398d-db6e-4c6b-9fe5-24de495b6c4d" providerId="ADAL" clId="{BF7B0524-FEAE-4432-B308-E6F7B3FDC6AE}" dt="2021-12-08T05:21:16.934" v="801" actId="20577"/>
          <ac:spMkLst>
            <pc:docMk/>
            <pc:sldMk cId="2901865995" sldId="1561"/>
            <ac:spMk id="2" creationId="{85E49600-12E7-4FCC-AC02-3F8BAD3D6305}"/>
          </ac:spMkLst>
        </pc:spChg>
        <pc:spChg chg="mod">
          <ac:chgData name="Shaowei Wang" userId="e596398d-db6e-4c6b-9fe5-24de495b6c4d" providerId="ADAL" clId="{BF7B0524-FEAE-4432-B308-E6F7B3FDC6AE}" dt="2021-12-08T05:22:37.467" v="808" actId="113"/>
          <ac:spMkLst>
            <pc:docMk/>
            <pc:sldMk cId="2901865995" sldId="1561"/>
            <ac:spMk id="3" creationId="{F02B6E28-019A-42FD-A241-A77B23F3A6A5}"/>
          </ac:spMkLst>
        </pc:spChg>
        <pc:spChg chg="add del">
          <ac:chgData name="Shaowei Wang" userId="e596398d-db6e-4c6b-9fe5-24de495b6c4d" providerId="ADAL" clId="{BF7B0524-FEAE-4432-B308-E6F7B3FDC6AE}" dt="2021-12-08T05:24:08.521" v="810"/>
          <ac:spMkLst>
            <pc:docMk/>
            <pc:sldMk cId="2901865995" sldId="1561"/>
            <ac:spMk id="4" creationId="{61245F5F-4B98-43AA-8B4E-214E17700F74}"/>
          </ac:spMkLst>
        </pc:spChg>
        <pc:spChg chg="add del">
          <ac:chgData name="Shaowei Wang" userId="e596398d-db6e-4c6b-9fe5-24de495b6c4d" providerId="ADAL" clId="{BF7B0524-FEAE-4432-B308-E6F7B3FDC6AE}" dt="2021-12-08T05:24:13.553" v="812"/>
          <ac:spMkLst>
            <pc:docMk/>
            <pc:sldMk cId="2901865995" sldId="1561"/>
            <ac:spMk id="5" creationId="{3E48B43C-D8BF-4EBA-9231-73AEB66F2FA7}"/>
          </ac:spMkLst>
        </pc:spChg>
      </pc:sldChg>
      <pc:sldChg chg="addSp delSp modSp add mod">
        <pc:chgData name="Shaowei Wang" userId="e596398d-db6e-4c6b-9fe5-24de495b6c4d" providerId="ADAL" clId="{BF7B0524-FEAE-4432-B308-E6F7B3FDC6AE}" dt="2021-12-08T05:24:50.883" v="821" actId="1076"/>
        <pc:sldMkLst>
          <pc:docMk/>
          <pc:sldMk cId="2129850668" sldId="1562"/>
        </pc:sldMkLst>
        <pc:spChg chg="mod">
          <ac:chgData name="Shaowei Wang" userId="e596398d-db6e-4c6b-9fe5-24de495b6c4d" providerId="ADAL" clId="{BF7B0524-FEAE-4432-B308-E6F7B3FDC6AE}" dt="2021-12-08T05:24:23.522" v="816" actId="20577"/>
          <ac:spMkLst>
            <pc:docMk/>
            <pc:sldMk cId="2129850668" sldId="1562"/>
            <ac:spMk id="3" creationId="{F02B6E28-019A-42FD-A241-A77B23F3A6A5}"/>
          </ac:spMkLst>
        </pc:spChg>
        <pc:spChg chg="add del">
          <ac:chgData name="Shaowei Wang" userId="e596398d-db6e-4c6b-9fe5-24de495b6c4d" providerId="ADAL" clId="{BF7B0524-FEAE-4432-B308-E6F7B3FDC6AE}" dt="2021-12-08T05:24:30.343" v="818" actId="478"/>
          <ac:spMkLst>
            <pc:docMk/>
            <pc:sldMk cId="2129850668" sldId="1562"/>
            <ac:spMk id="4" creationId="{8731DBFA-A71D-478D-AF5A-D49C7E43D93D}"/>
          </ac:spMkLst>
        </pc:spChg>
        <pc:picChg chg="add mod">
          <ac:chgData name="Shaowei Wang" userId="e596398d-db6e-4c6b-9fe5-24de495b6c4d" providerId="ADAL" clId="{BF7B0524-FEAE-4432-B308-E6F7B3FDC6AE}" dt="2021-12-08T05:24:50.883" v="821" actId="1076"/>
          <ac:picMkLst>
            <pc:docMk/>
            <pc:sldMk cId="2129850668" sldId="1562"/>
            <ac:picMk id="6" creationId="{480E24BA-C851-4B4D-9E61-8A94E9669698}"/>
          </ac:picMkLst>
        </pc:picChg>
      </pc:sldChg>
      <pc:sldChg chg="modSp new mod ord">
        <pc:chgData name="Shaowei Wang" userId="e596398d-db6e-4c6b-9fe5-24de495b6c4d" providerId="ADAL" clId="{BF7B0524-FEAE-4432-B308-E6F7B3FDC6AE}" dt="2021-12-08T05:43:19.514" v="1021" actId="20577"/>
        <pc:sldMkLst>
          <pc:docMk/>
          <pc:sldMk cId="2617348232" sldId="1563"/>
        </pc:sldMkLst>
        <pc:spChg chg="mod">
          <ac:chgData name="Shaowei Wang" userId="e596398d-db6e-4c6b-9fe5-24de495b6c4d" providerId="ADAL" clId="{BF7B0524-FEAE-4432-B308-E6F7B3FDC6AE}" dt="2021-12-08T05:30:59.307" v="828" actId="113"/>
          <ac:spMkLst>
            <pc:docMk/>
            <pc:sldMk cId="2617348232" sldId="1563"/>
            <ac:spMk id="2" creationId="{6A130207-0E36-4C97-B64A-9167BA204CF5}"/>
          </ac:spMkLst>
        </pc:spChg>
        <pc:spChg chg="mod">
          <ac:chgData name="Shaowei Wang" userId="e596398d-db6e-4c6b-9fe5-24de495b6c4d" providerId="ADAL" clId="{BF7B0524-FEAE-4432-B308-E6F7B3FDC6AE}" dt="2021-12-08T05:43:19.514" v="1021" actId="20577"/>
          <ac:spMkLst>
            <pc:docMk/>
            <pc:sldMk cId="2617348232" sldId="1563"/>
            <ac:spMk id="3" creationId="{4015876E-238F-43A5-9CAE-7E514679335C}"/>
          </ac:spMkLst>
        </pc:spChg>
      </pc:sldChg>
      <pc:sldChg chg="add del">
        <pc:chgData name="Shaowei Wang" userId="e596398d-db6e-4c6b-9fe5-24de495b6c4d" providerId="ADAL" clId="{BF7B0524-FEAE-4432-B308-E6F7B3FDC6AE}" dt="2021-12-08T05:30:44.609" v="824"/>
        <pc:sldMkLst>
          <pc:docMk/>
          <pc:sldMk cId="3050141707" sldId="1564"/>
        </pc:sldMkLst>
      </pc:sldChg>
      <pc:sldChg chg="modSp add mod">
        <pc:chgData name="Shaowei Wang" userId="e596398d-db6e-4c6b-9fe5-24de495b6c4d" providerId="ADAL" clId="{BF7B0524-FEAE-4432-B308-E6F7B3FDC6AE}" dt="2021-12-08T05:34:42.918" v="864" actId="20577"/>
        <pc:sldMkLst>
          <pc:docMk/>
          <pc:sldMk cId="3075291957" sldId="1564"/>
        </pc:sldMkLst>
        <pc:spChg chg="mod">
          <ac:chgData name="Shaowei Wang" userId="e596398d-db6e-4c6b-9fe5-24de495b6c4d" providerId="ADAL" clId="{BF7B0524-FEAE-4432-B308-E6F7B3FDC6AE}" dt="2021-12-08T05:34:42.918" v="864" actId="20577"/>
          <ac:spMkLst>
            <pc:docMk/>
            <pc:sldMk cId="3075291957" sldId="1564"/>
            <ac:spMk id="3" creationId="{F94C00A6-C08B-43E5-A109-5C866F4CCC2A}"/>
          </ac:spMkLst>
        </pc:spChg>
      </pc:sldChg>
      <pc:sldChg chg="addSp delSp modSp new mod setBg">
        <pc:chgData name="Shaowei Wang" userId="e596398d-db6e-4c6b-9fe5-24de495b6c4d" providerId="ADAL" clId="{BF7B0524-FEAE-4432-B308-E6F7B3FDC6AE}" dt="2021-12-08T05:47:15.436" v="1024" actId="26606"/>
        <pc:sldMkLst>
          <pc:docMk/>
          <pc:sldMk cId="303738757" sldId="1565"/>
        </pc:sldMkLst>
        <pc:spChg chg="del">
          <ac:chgData name="Shaowei Wang" userId="e596398d-db6e-4c6b-9fe5-24de495b6c4d" providerId="ADAL" clId="{BF7B0524-FEAE-4432-B308-E6F7B3FDC6AE}" dt="2021-12-08T05:47:15.436" v="1024" actId="26606"/>
          <ac:spMkLst>
            <pc:docMk/>
            <pc:sldMk cId="303738757" sldId="1565"/>
            <ac:spMk id="2" creationId="{7A18DDA4-4422-452C-A2CE-B05C90CE3324}"/>
          </ac:spMkLst>
        </pc:spChg>
        <pc:spChg chg="del">
          <ac:chgData name="Shaowei Wang" userId="e596398d-db6e-4c6b-9fe5-24de495b6c4d" providerId="ADAL" clId="{BF7B0524-FEAE-4432-B308-E6F7B3FDC6AE}" dt="2021-12-08T05:47:11.697" v="1023" actId="22"/>
          <ac:spMkLst>
            <pc:docMk/>
            <pc:sldMk cId="303738757" sldId="1565"/>
            <ac:spMk id="3" creationId="{8932A8FD-CB72-4352-B6C8-1C4F0E7A6C0D}"/>
          </ac:spMkLst>
        </pc:spChg>
        <pc:spChg chg="add">
          <ac:chgData name="Shaowei Wang" userId="e596398d-db6e-4c6b-9fe5-24de495b6c4d" providerId="ADAL" clId="{BF7B0524-FEAE-4432-B308-E6F7B3FDC6AE}" dt="2021-12-08T05:47:15.436" v="1024" actId="26606"/>
          <ac:spMkLst>
            <pc:docMk/>
            <pc:sldMk cId="303738757" sldId="1565"/>
            <ac:spMk id="10" creationId="{F3060C83-F051-4F0E-ABAD-AA0DFC48B218}"/>
          </ac:spMkLst>
        </pc:spChg>
        <pc:spChg chg="add">
          <ac:chgData name="Shaowei Wang" userId="e596398d-db6e-4c6b-9fe5-24de495b6c4d" providerId="ADAL" clId="{BF7B0524-FEAE-4432-B308-E6F7B3FDC6AE}" dt="2021-12-08T05:47:15.436" v="1024" actId="26606"/>
          <ac:spMkLst>
            <pc:docMk/>
            <pc:sldMk cId="303738757" sldId="1565"/>
            <ac:spMk id="12" creationId="{83C98ABE-055B-441F-B07E-44F97F083C39}"/>
          </ac:spMkLst>
        </pc:spChg>
        <pc:spChg chg="add">
          <ac:chgData name="Shaowei Wang" userId="e596398d-db6e-4c6b-9fe5-24de495b6c4d" providerId="ADAL" clId="{BF7B0524-FEAE-4432-B308-E6F7B3FDC6AE}" dt="2021-12-08T05:47:15.436" v="1024" actId="26606"/>
          <ac:spMkLst>
            <pc:docMk/>
            <pc:sldMk cId="303738757" sldId="1565"/>
            <ac:spMk id="14" creationId="{29FDB030-9B49-4CED-8CCD-4D99382388AC}"/>
          </ac:spMkLst>
        </pc:spChg>
        <pc:spChg chg="add">
          <ac:chgData name="Shaowei Wang" userId="e596398d-db6e-4c6b-9fe5-24de495b6c4d" providerId="ADAL" clId="{BF7B0524-FEAE-4432-B308-E6F7B3FDC6AE}" dt="2021-12-08T05:47:15.436" v="1024" actId="26606"/>
          <ac:spMkLst>
            <pc:docMk/>
            <pc:sldMk cId="303738757" sldId="1565"/>
            <ac:spMk id="16" creationId="{3783CA14-24A1-485C-8B30-D6A5D87987AD}"/>
          </ac:spMkLst>
        </pc:spChg>
        <pc:spChg chg="add">
          <ac:chgData name="Shaowei Wang" userId="e596398d-db6e-4c6b-9fe5-24de495b6c4d" providerId="ADAL" clId="{BF7B0524-FEAE-4432-B308-E6F7B3FDC6AE}" dt="2021-12-08T05:47:15.436" v="1024" actId="26606"/>
          <ac:spMkLst>
            <pc:docMk/>
            <pc:sldMk cId="303738757" sldId="1565"/>
            <ac:spMk id="18" creationId="{9A97C86A-04D6-40F7-AE84-31AB43E6A846}"/>
          </ac:spMkLst>
        </pc:spChg>
        <pc:spChg chg="add">
          <ac:chgData name="Shaowei Wang" userId="e596398d-db6e-4c6b-9fe5-24de495b6c4d" providerId="ADAL" clId="{BF7B0524-FEAE-4432-B308-E6F7B3FDC6AE}" dt="2021-12-08T05:47:15.436" v="1024" actId="26606"/>
          <ac:spMkLst>
            <pc:docMk/>
            <pc:sldMk cId="303738757" sldId="1565"/>
            <ac:spMk id="20" creationId="{FF9F2414-84E8-453E-B1F3-389FDE8192D9}"/>
          </ac:spMkLst>
        </pc:spChg>
        <pc:spChg chg="add">
          <ac:chgData name="Shaowei Wang" userId="e596398d-db6e-4c6b-9fe5-24de495b6c4d" providerId="ADAL" clId="{BF7B0524-FEAE-4432-B308-E6F7B3FDC6AE}" dt="2021-12-08T05:47:15.436" v="1024" actId="26606"/>
          <ac:spMkLst>
            <pc:docMk/>
            <pc:sldMk cId="303738757" sldId="1565"/>
            <ac:spMk id="22" creationId="{3ECA69A1-7536-43AC-85EF-C7106179F5ED}"/>
          </ac:spMkLst>
        </pc:spChg>
        <pc:picChg chg="add mod ord">
          <ac:chgData name="Shaowei Wang" userId="e596398d-db6e-4c6b-9fe5-24de495b6c4d" providerId="ADAL" clId="{BF7B0524-FEAE-4432-B308-E6F7B3FDC6AE}" dt="2021-12-08T05:47:15.436" v="1024" actId="26606"/>
          <ac:picMkLst>
            <pc:docMk/>
            <pc:sldMk cId="303738757" sldId="1565"/>
            <ac:picMk id="5" creationId="{22B6BA06-2030-477C-8088-BDF521C33264}"/>
          </ac:picMkLst>
        </pc:picChg>
      </pc:sldChg>
      <pc:sldChg chg="new del">
        <pc:chgData name="Shaowei Wang" userId="e596398d-db6e-4c6b-9fe5-24de495b6c4d" providerId="ADAL" clId="{BF7B0524-FEAE-4432-B308-E6F7B3FDC6AE}" dt="2021-12-08T05:35:10.190" v="868" actId="47"/>
        <pc:sldMkLst>
          <pc:docMk/>
          <pc:sldMk cId="3528857125" sldId="1565"/>
        </pc:sldMkLst>
      </pc:sldChg>
    </pc:docChg>
  </pc:docChgLst>
  <pc:docChgLst>
    <pc:chgData name="Shaowei Wang" userId="e596398d-db6e-4c6b-9fe5-24de495b6c4d" providerId="ADAL" clId="{8757EAD1-7556-4CFE-98F0-B1E74286E0FF}"/>
    <pc:docChg chg="undo custSel addSld delSld modSld sldOrd modSection replTag">
      <pc:chgData name="Shaowei Wang" userId="e596398d-db6e-4c6b-9fe5-24de495b6c4d" providerId="ADAL" clId="{8757EAD1-7556-4CFE-98F0-B1E74286E0FF}" dt="2023-09-14T15:18:35.913" v="917" actId="313"/>
      <pc:docMkLst>
        <pc:docMk/>
      </pc:docMkLst>
      <pc:sldChg chg="addSp delSp modSp modAnim">
        <pc:chgData name="Shaowei Wang" userId="e596398d-db6e-4c6b-9fe5-24de495b6c4d" providerId="ADAL" clId="{8757EAD1-7556-4CFE-98F0-B1E74286E0FF}" dt="2023-09-14T03:03:51.743" v="145"/>
        <pc:sldMkLst>
          <pc:docMk/>
          <pc:sldMk cId="1689487602" sldId="400"/>
        </pc:sldMkLst>
        <pc:picChg chg="add del mod">
          <ac:chgData name="Shaowei Wang" userId="e596398d-db6e-4c6b-9fe5-24de495b6c4d" providerId="ADAL" clId="{8757EAD1-7556-4CFE-98F0-B1E74286E0FF}" dt="2023-09-14T03:03:30.088" v="137" actId="478"/>
          <ac:picMkLst>
            <pc:docMk/>
            <pc:sldMk cId="1689487602" sldId="400"/>
            <ac:picMk id="1026" creationId="{E1253CDE-0F5F-90A5-3845-A07C33B35CAA}"/>
          </ac:picMkLst>
        </pc:picChg>
        <pc:picChg chg="add mod">
          <ac:chgData name="Shaowei Wang" userId="e596398d-db6e-4c6b-9fe5-24de495b6c4d" providerId="ADAL" clId="{8757EAD1-7556-4CFE-98F0-B1E74286E0FF}" dt="2023-09-14T03:03:43.468" v="140" actId="1076"/>
          <ac:picMkLst>
            <pc:docMk/>
            <pc:sldMk cId="1689487602" sldId="400"/>
            <ac:picMk id="1028" creationId="{FFF49404-08FA-26EF-28A7-CE53A6F3BBB8}"/>
          </ac:picMkLst>
        </pc:picChg>
        <pc:picChg chg="del">
          <ac:chgData name="Shaowei Wang" userId="e596398d-db6e-4c6b-9fe5-24de495b6c4d" providerId="ADAL" clId="{8757EAD1-7556-4CFE-98F0-B1E74286E0FF}" dt="2023-09-14T03:01:44.955" v="119" actId="478"/>
          <ac:picMkLst>
            <pc:docMk/>
            <pc:sldMk cId="1689487602" sldId="400"/>
            <ac:picMk id="2050" creationId="{E069CD0F-9084-4A8E-AC07-05BDC944618F}"/>
          </ac:picMkLst>
        </pc:picChg>
      </pc:sldChg>
      <pc:sldChg chg="modAnim">
        <pc:chgData name="Shaowei Wang" userId="e596398d-db6e-4c6b-9fe5-24de495b6c4d" providerId="ADAL" clId="{8757EAD1-7556-4CFE-98F0-B1E74286E0FF}" dt="2023-09-14T03:06:24.976" v="151"/>
        <pc:sldMkLst>
          <pc:docMk/>
          <pc:sldMk cId="1627818588" sldId="403"/>
        </pc:sldMkLst>
      </pc:sldChg>
      <pc:sldChg chg="modSp modAnim">
        <pc:chgData name="Shaowei Wang" userId="e596398d-db6e-4c6b-9fe5-24de495b6c4d" providerId="ADAL" clId="{8757EAD1-7556-4CFE-98F0-B1E74286E0FF}" dt="2023-09-14T03:34:54.576" v="532" actId="108"/>
        <pc:sldMkLst>
          <pc:docMk/>
          <pc:sldMk cId="286996034" sldId="404"/>
        </pc:sldMkLst>
        <pc:spChg chg="mod">
          <ac:chgData name="Shaowei Wang" userId="e596398d-db6e-4c6b-9fe5-24de495b6c4d" providerId="ADAL" clId="{8757EAD1-7556-4CFE-98F0-B1E74286E0FF}" dt="2023-09-14T03:34:54.576" v="532" actId="108"/>
          <ac:spMkLst>
            <pc:docMk/>
            <pc:sldMk cId="286996034" sldId="404"/>
            <ac:spMk id="3" creationId="{00000000-0000-0000-0000-000000000000}"/>
          </ac:spMkLst>
        </pc:spChg>
      </pc:sldChg>
      <pc:sldChg chg="modSp mod modAnim">
        <pc:chgData name="Shaowei Wang" userId="e596398d-db6e-4c6b-9fe5-24de495b6c4d" providerId="ADAL" clId="{8757EAD1-7556-4CFE-98F0-B1E74286E0FF}" dt="2023-09-14T04:27:49.359" v="812" actId="20577"/>
        <pc:sldMkLst>
          <pc:docMk/>
          <pc:sldMk cId="1615590340" sldId="409"/>
        </pc:sldMkLst>
        <pc:spChg chg="mod">
          <ac:chgData name="Shaowei Wang" userId="e596398d-db6e-4c6b-9fe5-24de495b6c4d" providerId="ADAL" clId="{8757EAD1-7556-4CFE-98F0-B1E74286E0FF}" dt="2023-09-14T04:27:49.359" v="812" actId="20577"/>
          <ac:spMkLst>
            <pc:docMk/>
            <pc:sldMk cId="1615590340" sldId="409"/>
            <ac:spMk id="6" creationId="{00000000-0000-0000-0000-000000000000}"/>
          </ac:spMkLst>
        </pc:spChg>
      </pc:sldChg>
      <pc:sldChg chg="mod modShow">
        <pc:chgData name="Shaowei Wang" userId="e596398d-db6e-4c6b-9fe5-24de495b6c4d" providerId="ADAL" clId="{8757EAD1-7556-4CFE-98F0-B1E74286E0FF}" dt="2023-09-14T04:41:07.192" v="882" actId="729"/>
        <pc:sldMkLst>
          <pc:docMk/>
          <pc:sldMk cId="1390843238" sldId="411"/>
        </pc:sldMkLst>
      </pc:sldChg>
      <pc:sldChg chg="mod modShow">
        <pc:chgData name="Shaowei Wang" userId="e596398d-db6e-4c6b-9fe5-24de495b6c4d" providerId="ADAL" clId="{8757EAD1-7556-4CFE-98F0-B1E74286E0FF}" dt="2023-09-14T04:41:07.192" v="882" actId="729"/>
        <pc:sldMkLst>
          <pc:docMk/>
          <pc:sldMk cId="3062163106" sldId="415"/>
        </pc:sldMkLst>
      </pc:sldChg>
      <pc:sldChg chg="addSp mod">
        <pc:chgData name="Shaowei Wang" userId="e596398d-db6e-4c6b-9fe5-24de495b6c4d" providerId="ADAL" clId="{8757EAD1-7556-4CFE-98F0-B1E74286E0FF}" dt="2023-09-14T04:29:10.576" v="816" actId="9405"/>
        <pc:sldMkLst>
          <pc:docMk/>
          <pc:sldMk cId="3161226000" sldId="419"/>
        </pc:sldMkLst>
        <pc:inkChg chg="add">
          <ac:chgData name="Shaowei Wang" userId="e596398d-db6e-4c6b-9fe5-24de495b6c4d" providerId="ADAL" clId="{8757EAD1-7556-4CFE-98F0-B1E74286E0FF}" dt="2023-09-14T04:28:31.460" v="813" actId="9405"/>
          <ac:inkMkLst>
            <pc:docMk/>
            <pc:sldMk cId="3161226000" sldId="419"/>
            <ac:inkMk id="2" creationId="{BBE12696-6121-E1AE-77F8-D2A2984CF50C}"/>
          </ac:inkMkLst>
        </pc:inkChg>
        <pc:inkChg chg="add">
          <ac:chgData name="Shaowei Wang" userId="e596398d-db6e-4c6b-9fe5-24de495b6c4d" providerId="ADAL" clId="{8757EAD1-7556-4CFE-98F0-B1E74286E0FF}" dt="2023-09-14T04:28:36.393" v="814" actId="9405"/>
          <ac:inkMkLst>
            <pc:docMk/>
            <pc:sldMk cId="3161226000" sldId="419"/>
            <ac:inkMk id="4" creationId="{5C7A1780-3DB9-9C1B-D0A6-52766884B738}"/>
          </ac:inkMkLst>
        </pc:inkChg>
        <pc:inkChg chg="add">
          <ac:chgData name="Shaowei Wang" userId="e596398d-db6e-4c6b-9fe5-24de495b6c4d" providerId="ADAL" clId="{8757EAD1-7556-4CFE-98F0-B1E74286E0FF}" dt="2023-09-14T04:28:51.527" v="815" actId="9405"/>
          <ac:inkMkLst>
            <pc:docMk/>
            <pc:sldMk cId="3161226000" sldId="419"/>
            <ac:inkMk id="5" creationId="{FDD5C491-CC35-5933-56D2-A6E21829E3EA}"/>
          </ac:inkMkLst>
        </pc:inkChg>
        <pc:inkChg chg="add">
          <ac:chgData name="Shaowei Wang" userId="e596398d-db6e-4c6b-9fe5-24de495b6c4d" providerId="ADAL" clId="{8757EAD1-7556-4CFE-98F0-B1E74286E0FF}" dt="2023-09-14T04:29:10.576" v="816" actId="9405"/>
          <ac:inkMkLst>
            <pc:docMk/>
            <pc:sldMk cId="3161226000" sldId="419"/>
            <ac:inkMk id="6" creationId="{74884736-75DB-9E3A-356B-3FC0A90592BE}"/>
          </ac:inkMkLst>
        </pc:inkChg>
      </pc:sldChg>
      <pc:sldChg chg="ord">
        <pc:chgData name="Shaowei Wang" userId="e596398d-db6e-4c6b-9fe5-24de495b6c4d" providerId="ADAL" clId="{8757EAD1-7556-4CFE-98F0-B1E74286E0FF}" dt="2023-09-14T04:25:31.807" v="738"/>
        <pc:sldMkLst>
          <pc:docMk/>
          <pc:sldMk cId="4040346936" sldId="1528"/>
        </pc:sldMkLst>
      </pc:sldChg>
      <pc:sldChg chg="modSp mod">
        <pc:chgData name="Shaowei Wang" userId="e596398d-db6e-4c6b-9fe5-24de495b6c4d" providerId="ADAL" clId="{8757EAD1-7556-4CFE-98F0-B1E74286E0FF}" dt="2023-09-14T03:31:53.572" v="435" actId="20577"/>
        <pc:sldMkLst>
          <pc:docMk/>
          <pc:sldMk cId="2750633642" sldId="1543"/>
        </pc:sldMkLst>
        <pc:spChg chg="mod">
          <ac:chgData name="Shaowei Wang" userId="e596398d-db6e-4c6b-9fe5-24de495b6c4d" providerId="ADAL" clId="{8757EAD1-7556-4CFE-98F0-B1E74286E0FF}" dt="2023-09-14T03:31:53.572" v="435" actId="20577"/>
          <ac:spMkLst>
            <pc:docMk/>
            <pc:sldMk cId="2750633642" sldId="1543"/>
            <ac:spMk id="3" creationId="{00000000-0000-0000-0000-000000000000}"/>
          </ac:spMkLst>
        </pc:spChg>
        <pc:spChg chg="mod">
          <ac:chgData name="Shaowei Wang" userId="e596398d-db6e-4c6b-9fe5-24de495b6c4d" providerId="ADAL" clId="{8757EAD1-7556-4CFE-98F0-B1E74286E0FF}" dt="2023-09-14T03:31:40.614" v="434" actId="1076"/>
          <ac:spMkLst>
            <pc:docMk/>
            <pc:sldMk cId="2750633642" sldId="1543"/>
            <ac:spMk id="6" creationId="{2DD42CAF-AFEB-4068-93C8-13E43DE21DFD}"/>
          </ac:spMkLst>
        </pc:spChg>
      </pc:sldChg>
      <pc:sldChg chg="add del">
        <pc:chgData name="Shaowei Wang" userId="e596398d-db6e-4c6b-9fe5-24de495b6c4d" providerId="ADAL" clId="{8757EAD1-7556-4CFE-98F0-B1E74286E0FF}" dt="2023-09-14T03:18:48.257" v="278" actId="47"/>
        <pc:sldMkLst>
          <pc:docMk/>
          <pc:sldMk cId="3104128944" sldId="1546"/>
        </pc:sldMkLst>
      </pc:sldChg>
      <pc:sldChg chg="ord">
        <pc:chgData name="Shaowei Wang" userId="e596398d-db6e-4c6b-9fe5-24de495b6c4d" providerId="ADAL" clId="{8757EAD1-7556-4CFE-98F0-B1E74286E0FF}" dt="2023-09-14T03:18:03.373" v="271"/>
        <pc:sldMkLst>
          <pc:docMk/>
          <pc:sldMk cId="1806835907" sldId="1548"/>
        </pc:sldMkLst>
      </pc:sldChg>
      <pc:sldChg chg="del">
        <pc:chgData name="Shaowei Wang" userId="e596398d-db6e-4c6b-9fe5-24de495b6c4d" providerId="ADAL" clId="{8757EAD1-7556-4CFE-98F0-B1E74286E0FF}" dt="2023-09-14T03:13:23.757" v="255" actId="47"/>
        <pc:sldMkLst>
          <pc:docMk/>
          <pc:sldMk cId="3965566907" sldId="1549"/>
        </pc:sldMkLst>
      </pc:sldChg>
      <pc:sldChg chg="mod modShow">
        <pc:chgData name="Shaowei Wang" userId="e596398d-db6e-4c6b-9fe5-24de495b6c4d" providerId="ADAL" clId="{8757EAD1-7556-4CFE-98F0-B1E74286E0FF}" dt="2023-09-14T04:31:30.022" v="822" actId="729"/>
        <pc:sldMkLst>
          <pc:docMk/>
          <pc:sldMk cId="1030136261" sldId="1554"/>
        </pc:sldMkLst>
      </pc:sldChg>
      <pc:sldChg chg="mod modShow">
        <pc:chgData name="Shaowei Wang" userId="e596398d-db6e-4c6b-9fe5-24de495b6c4d" providerId="ADAL" clId="{8757EAD1-7556-4CFE-98F0-B1E74286E0FF}" dt="2023-09-14T04:31:22.735" v="821" actId="729"/>
        <pc:sldMkLst>
          <pc:docMk/>
          <pc:sldMk cId="3524933401" sldId="1555"/>
        </pc:sldMkLst>
      </pc:sldChg>
      <pc:sldChg chg="mod modShow">
        <pc:chgData name="Shaowei Wang" userId="e596398d-db6e-4c6b-9fe5-24de495b6c4d" providerId="ADAL" clId="{8757EAD1-7556-4CFE-98F0-B1E74286E0FF}" dt="2023-09-14T04:20:12.830" v="726" actId="729"/>
        <pc:sldMkLst>
          <pc:docMk/>
          <pc:sldMk cId="975007884" sldId="1558"/>
        </pc:sldMkLst>
      </pc:sldChg>
      <pc:sldChg chg="addSp modSp mod modShow">
        <pc:chgData name="Shaowei Wang" userId="e596398d-db6e-4c6b-9fe5-24de495b6c4d" providerId="ADAL" clId="{8757EAD1-7556-4CFE-98F0-B1E74286E0FF}" dt="2023-09-14T04:21:11.838" v="728"/>
        <pc:sldMkLst>
          <pc:docMk/>
          <pc:sldMk cId="844794425" sldId="1559"/>
        </pc:sldMkLst>
        <pc:picChg chg="add mod">
          <ac:chgData name="Shaowei Wang" userId="e596398d-db6e-4c6b-9fe5-24de495b6c4d" providerId="ADAL" clId="{8757EAD1-7556-4CFE-98F0-B1E74286E0FF}" dt="2023-09-14T04:21:11.838" v="728"/>
          <ac:picMkLst>
            <pc:docMk/>
            <pc:sldMk cId="844794425" sldId="1559"/>
            <ac:picMk id="2" creationId="{FB4E2AAB-C862-4EA2-9385-BF9168D391F3}"/>
          </ac:picMkLst>
        </pc:picChg>
      </pc:sldChg>
      <pc:sldChg chg="modSp mod">
        <pc:chgData name="Shaowei Wang" userId="e596398d-db6e-4c6b-9fe5-24de495b6c4d" providerId="ADAL" clId="{8757EAD1-7556-4CFE-98F0-B1E74286E0FF}" dt="2023-09-14T04:22:08.940" v="733" actId="20577"/>
        <pc:sldMkLst>
          <pc:docMk/>
          <pc:sldMk cId="3354478948" sldId="1560"/>
        </pc:sldMkLst>
        <pc:spChg chg="mod">
          <ac:chgData name="Shaowei Wang" userId="e596398d-db6e-4c6b-9fe5-24de495b6c4d" providerId="ADAL" clId="{8757EAD1-7556-4CFE-98F0-B1E74286E0FF}" dt="2023-09-14T04:22:08.940" v="733" actId="20577"/>
          <ac:spMkLst>
            <pc:docMk/>
            <pc:sldMk cId="3354478948" sldId="1560"/>
            <ac:spMk id="3" creationId="{75F43A98-C13C-42F2-A110-A32DDE4A3BA4}"/>
          </ac:spMkLst>
        </pc:spChg>
      </pc:sldChg>
      <pc:sldChg chg="modSp mod">
        <pc:chgData name="Shaowei Wang" userId="e596398d-db6e-4c6b-9fe5-24de495b6c4d" providerId="ADAL" clId="{8757EAD1-7556-4CFE-98F0-B1E74286E0FF}" dt="2023-09-14T03:41:57.935" v="690" actId="1582"/>
        <pc:sldMkLst>
          <pc:docMk/>
          <pc:sldMk cId="2617348232" sldId="1563"/>
        </pc:sldMkLst>
        <pc:spChg chg="mod">
          <ac:chgData name="Shaowei Wang" userId="e596398d-db6e-4c6b-9fe5-24de495b6c4d" providerId="ADAL" clId="{8757EAD1-7556-4CFE-98F0-B1E74286E0FF}" dt="2023-09-14T03:41:57.935" v="690" actId="1582"/>
          <ac:spMkLst>
            <pc:docMk/>
            <pc:sldMk cId="2617348232" sldId="1563"/>
            <ac:spMk id="4" creationId="{545E43ED-564E-44EF-9799-74D5EED912EB}"/>
          </ac:spMkLst>
        </pc:spChg>
      </pc:sldChg>
      <pc:sldChg chg="addSp delSp modSp mod">
        <pc:chgData name="Shaowei Wang" userId="e596398d-db6e-4c6b-9fe5-24de495b6c4d" providerId="ADAL" clId="{8757EAD1-7556-4CFE-98F0-B1E74286E0FF}" dt="2023-09-14T03:42:35.593" v="694" actId="478"/>
        <pc:sldMkLst>
          <pc:docMk/>
          <pc:sldMk cId="303738757" sldId="1565"/>
        </pc:sldMkLst>
        <pc:spChg chg="add del mod">
          <ac:chgData name="Shaowei Wang" userId="e596398d-db6e-4c6b-9fe5-24de495b6c4d" providerId="ADAL" clId="{8757EAD1-7556-4CFE-98F0-B1E74286E0FF}" dt="2023-09-14T03:42:35.593" v="694" actId="478"/>
          <ac:spMkLst>
            <pc:docMk/>
            <pc:sldMk cId="303738757" sldId="1565"/>
            <ac:spMk id="3" creationId="{EAFFE105-A5BE-C569-36CF-DC56660288D1}"/>
          </ac:spMkLst>
        </pc:spChg>
      </pc:sldChg>
      <pc:sldChg chg="modSp mod">
        <pc:chgData name="Shaowei Wang" userId="e596398d-db6e-4c6b-9fe5-24de495b6c4d" providerId="ADAL" clId="{8757EAD1-7556-4CFE-98F0-B1E74286E0FF}" dt="2023-09-14T02:59:28.660" v="4" actId="20577"/>
        <pc:sldMkLst>
          <pc:docMk/>
          <pc:sldMk cId="0" sldId="1566"/>
        </pc:sldMkLst>
        <pc:spChg chg="mod">
          <ac:chgData name="Shaowei Wang" userId="e596398d-db6e-4c6b-9fe5-24de495b6c4d" providerId="ADAL" clId="{8757EAD1-7556-4CFE-98F0-B1E74286E0FF}" dt="2023-09-14T02:59:28.660" v="4" actId="20577"/>
          <ac:spMkLst>
            <pc:docMk/>
            <pc:sldMk cId="0" sldId="1566"/>
            <ac:spMk id="6" creationId="{B76CA838-9CD2-4D0B-BADB-3A06957642FF}"/>
          </ac:spMkLst>
        </pc:spChg>
      </pc:sldChg>
      <pc:sldChg chg="modSp mod">
        <pc:chgData name="Shaowei Wang" userId="e596398d-db6e-4c6b-9fe5-24de495b6c4d" providerId="ADAL" clId="{8757EAD1-7556-4CFE-98F0-B1E74286E0FF}" dt="2023-09-14T03:11:28.136" v="254" actId="20577"/>
        <pc:sldMkLst>
          <pc:docMk/>
          <pc:sldMk cId="3036294099" sldId="1571"/>
        </pc:sldMkLst>
        <pc:spChg chg="mod">
          <ac:chgData name="Shaowei Wang" userId="e596398d-db6e-4c6b-9fe5-24de495b6c4d" providerId="ADAL" clId="{8757EAD1-7556-4CFE-98F0-B1E74286E0FF}" dt="2023-09-14T03:11:28.136" v="254" actId="20577"/>
          <ac:spMkLst>
            <pc:docMk/>
            <pc:sldMk cId="3036294099" sldId="1571"/>
            <ac:spMk id="4" creationId="{CF7C64FD-7423-4FB7-AAA0-3677EAE62AA8}"/>
          </ac:spMkLst>
        </pc:spChg>
      </pc:sldChg>
      <pc:sldChg chg="ord">
        <pc:chgData name="Shaowei Wang" userId="e596398d-db6e-4c6b-9fe5-24de495b6c4d" providerId="ADAL" clId="{8757EAD1-7556-4CFE-98F0-B1E74286E0FF}" dt="2023-09-14T04:41:10.005" v="884"/>
        <pc:sldMkLst>
          <pc:docMk/>
          <pc:sldMk cId="2454308200" sldId="1574"/>
        </pc:sldMkLst>
      </pc:sldChg>
      <pc:sldChg chg="del">
        <pc:chgData name="Shaowei Wang" userId="e596398d-db6e-4c6b-9fe5-24de495b6c4d" providerId="ADAL" clId="{8757EAD1-7556-4CFE-98F0-B1E74286E0FF}" dt="2023-09-14T03:21:04.376" v="282" actId="2696"/>
        <pc:sldMkLst>
          <pc:docMk/>
          <pc:sldMk cId="1089029288" sldId="1576"/>
        </pc:sldMkLst>
      </pc:sldChg>
      <pc:sldChg chg="addSp delSp modSp add del mod modAnim">
        <pc:chgData name="Shaowei Wang" userId="e596398d-db6e-4c6b-9fe5-24de495b6c4d" providerId="ADAL" clId="{8757EAD1-7556-4CFE-98F0-B1E74286E0FF}" dt="2023-09-14T03:25:09.561" v="331" actId="20577"/>
        <pc:sldMkLst>
          <pc:docMk/>
          <pc:sldMk cId="3911820836" sldId="1576"/>
        </pc:sldMkLst>
        <pc:spChg chg="mod">
          <ac:chgData name="Shaowei Wang" userId="e596398d-db6e-4c6b-9fe5-24de495b6c4d" providerId="ADAL" clId="{8757EAD1-7556-4CFE-98F0-B1E74286E0FF}" dt="2023-09-14T03:25:09.561" v="331" actId="20577"/>
          <ac:spMkLst>
            <pc:docMk/>
            <pc:sldMk cId="3911820836" sldId="1576"/>
            <ac:spMk id="2" creationId="{3585176E-637E-48FE-A437-E23D428A1A40}"/>
          </ac:spMkLst>
        </pc:spChg>
        <pc:spChg chg="add del mod">
          <ac:chgData name="Shaowei Wang" userId="e596398d-db6e-4c6b-9fe5-24de495b6c4d" providerId="ADAL" clId="{8757EAD1-7556-4CFE-98F0-B1E74286E0FF}" dt="2023-09-14T03:24:09.018" v="292" actId="478"/>
          <ac:spMkLst>
            <pc:docMk/>
            <pc:sldMk cId="3911820836" sldId="1576"/>
            <ac:spMk id="4" creationId="{DDCAE552-F0B3-06C2-824D-C968D5686164}"/>
          </ac:spMkLst>
        </pc:spChg>
        <pc:inkChg chg="add del">
          <ac:chgData name="Shaowei Wang" userId="e596398d-db6e-4c6b-9fe5-24de495b6c4d" providerId="ADAL" clId="{8757EAD1-7556-4CFE-98F0-B1E74286E0FF}" dt="2023-09-14T03:23:49.447" v="289" actId="9405"/>
          <ac:inkMkLst>
            <pc:docMk/>
            <pc:sldMk cId="3911820836" sldId="1576"/>
            <ac:inkMk id="3" creationId="{801AB4B7-16A3-9D34-BFC8-B7D5F7D3F915}"/>
          </ac:inkMkLst>
        </pc:inkChg>
        <pc:inkChg chg="add">
          <ac:chgData name="Shaowei Wang" userId="e596398d-db6e-4c6b-9fe5-24de495b6c4d" providerId="ADAL" clId="{8757EAD1-7556-4CFE-98F0-B1E74286E0FF}" dt="2023-09-14T03:24:17.662" v="293" actId="9405"/>
          <ac:inkMkLst>
            <pc:docMk/>
            <pc:sldMk cId="3911820836" sldId="1576"/>
            <ac:inkMk id="5" creationId="{B8F650B0-6595-7959-FB9D-2CAD4C31F148}"/>
          </ac:inkMkLst>
        </pc:inkChg>
      </pc:sldChg>
      <pc:sldChg chg="delSp modSp add del mod ord">
        <pc:chgData name="Shaowei Wang" userId="e596398d-db6e-4c6b-9fe5-24de495b6c4d" providerId="ADAL" clId="{8757EAD1-7556-4CFE-98F0-B1E74286E0FF}" dt="2023-09-14T03:41:31.280" v="688" actId="1076"/>
        <pc:sldMkLst>
          <pc:docMk/>
          <pc:sldMk cId="907908139" sldId="1577"/>
        </pc:sldMkLst>
        <pc:spChg chg="mod">
          <ac:chgData name="Shaowei Wang" userId="e596398d-db6e-4c6b-9fe5-24de495b6c4d" providerId="ADAL" clId="{8757EAD1-7556-4CFE-98F0-B1E74286E0FF}" dt="2023-09-14T03:41:31.280" v="688" actId="1076"/>
          <ac:spMkLst>
            <pc:docMk/>
            <pc:sldMk cId="907908139" sldId="1577"/>
            <ac:spMk id="3" creationId="{F035BBFB-48A4-43B2-A605-5B23F4E8CAD4}"/>
          </ac:spMkLst>
        </pc:spChg>
        <pc:picChg chg="del mod">
          <ac:chgData name="Shaowei Wang" userId="e596398d-db6e-4c6b-9fe5-24de495b6c4d" providerId="ADAL" clId="{8757EAD1-7556-4CFE-98F0-B1E74286E0FF}" dt="2023-09-14T03:39:39.591" v="669" actId="21"/>
          <ac:picMkLst>
            <pc:docMk/>
            <pc:sldMk cId="907908139" sldId="1577"/>
            <ac:picMk id="1026" creationId="{1D4725A7-9C9C-4274-9EC4-93CDE16637B7}"/>
          </ac:picMkLst>
        </pc:picChg>
      </pc:sldChg>
      <pc:sldChg chg="delSp add del setBg delDesignElem">
        <pc:chgData name="Shaowei Wang" userId="e596398d-db6e-4c6b-9fe5-24de495b6c4d" providerId="ADAL" clId="{8757EAD1-7556-4CFE-98F0-B1E74286E0FF}" dt="2023-09-14T03:21:04.376" v="282" actId="2696"/>
        <pc:sldMkLst>
          <pc:docMk/>
          <pc:sldMk cId="2907387372" sldId="1577"/>
        </pc:sldMkLst>
        <pc:spChg chg="del">
          <ac:chgData name="Shaowei Wang" userId="e596398d-db6e-4c6b-9fe5-24de495b6c4d" providerId="ADAL" clId="{8757EAD1-7556-4CFE-98F0-B1E74286E0FF}" dt="2023-09-14T03:20:41.630" v="281"/>
          <ac:spMkLst>
            <pc:docMk/>
            <pc:sldMk cId="2907387372" sldId="1577"/>
            <ac:spMk id="71" creationId="{4B6ECB93-D7FF-4F09-A8ED-D4588EE7C7DA}"/>
          </ac:spMkLst>
        </pc:spChg>
        <pc:spChg chg="del">
          <ac:chgData name="Shaowei Wang" userId="e596398d-db6e-4c6b-9fe5-24de495b6c4d" providerId="ADAL" clId="{8757EAD1-7556-4CFE-98F0-B1E74286E0FF}" dt="2023-09-14T03:20:41.630" v="281"/>
          <ac:spMkLst>
            <pc:docMk/>
            <pc:sldMk cId="2907387372" sldId="1577"/>
            <ac:spMk id="73" creationId="{EBF87945-A001-489F-9D9B-7D9435F0B9CA}"/>
          </ac:spMkLst>
        </pc:spChg>
      </pc:sldChg>
      <pc:sldChg chg="addSp delSp modSp mod modNotesTx">
        <pc:chgData name="Shaowei Wang" userId="e596398d-db6e-4c6b-9fe5-24de495b6c4d" providerId="ADAL" clId="{8757EAD1-7556-4CFE-98F0-B1E74286E0FF}" dt="2023-09-14T04:15:47.730" v="722" actId="14100"/>
        <pc:sldMkLst>
          <pc:docMk/>
          <pc:sldMk cId="4173349009" sldId="1579"/>
        </pc:sldMkLst>
        <pc:spChg chg="add mod">
          <ac:chgData name="Shaowei Wang" userId="e596398d-db6e-4c6b-9fe5-24de495b6c4d" providerId="ADAL" clId="{8757EAD1-7556-4CFE-98F0-B1E74286E0FF}" dt="2023-09-14T04:13:43.717" v="703" actId="1076"/>
          <ac:spMkLst>
            <pc:docMk/>
            <pc:sldMk cId="4173349009" sldId="1579"/>
            <ac:spMk id="4" creationId="{9C3ED28C-3076-5D89-3E69-308D922E8CAE}"/>
          </ac:spMkLst>
        </pc:spChg>
        <pc:spChg chg="add mod">
          <ac:chgData name="Shaowei Wang" userId="e596398d-db6e-4c6b-9fe5-24de495b6c4d" providerId="ADAL" clId="{8757EAD1-7556-4CFE-98F0-B1E74286E0FF}" dt="2023-09-14T04:15:47.730" v="722" actId="14100"/>
          <ac:spMkLst>
            <pc:docMk/>
            <pc:sldMk cId="4173349009" sldId="1579"/>
            <ac:spMk id="5" creationId="{C0A11090-CBCF-E0F5-ED15-C429E9E54B7F}"/>
          </ac:spMkLst>
        </pc:spChg>
        <pc:picChg chg="add mod">
          <ac:chgData name="Shaowei Wang" userId="e596398d-db6e-4c6b-9fe5-24de495b6c4d" providerId="ADAL" clId="{8757EAD1-7556-4CFE-98F0-B1E74286E0FF}" dt="2023-09-14T04:14:08.553" v="710" actId="1076"/>
          <ac:picMkLst>
            <pc:docMk/>
            <pc:sldMk cId="4173349009" sldId="1579"/>
            <ac:picMk id="2" creationId="{607562EA-9599-6D70-4F06-1C4506DD43D7}"/>
          </ac:picMkLst>
        </pc:picChg>
        <pc:picChg chg="del">
          <ac:chgData name="Shaowei Wang" userId="e596398d-db6e-4c6b-9fe5-24de495b6c4d" providerId="ADAL" clId="{8757EAD1-7556-4CFE-98F0-B1E74286E0FF}" dt="2023-09-14T04:11:46.201" v="697" actId="478"/>
          <ac:picMkLst>
            <pc:docMk/>
            <pc:sldMk cId="4173349009" sldId="1579"/>
            <ac:picMk id="3074" creationId="{3F720968-F917-4551-AD63-9AD2D28EE0AA}"/>
          </ac:picMkLst>
        </pc:picChg>
        <pc:picChg chg="add mod">
          <ac:chgData name="Shaowei Wang" userId="e596398d-db6e-4c6b-9fe5-24de495b6c4d" providerId="ADAL" clId="{8757EAD1-7556-4CFE-98F0-B1E74286E0FF}" dt="2023-09-14T04:14:07.705" v="709" actId="1076"/>
          <ac:picMkLst>
            <pc:docMk/>
            <pc:sldMk cId="4173349009" sldId="1579"/>
            <ac:picMk id="3076" creationId="{6E5FE92E-78B2-E395-2A6A-3DBCC9E5F0CA}"/>
          </ac:picMkLst>
        </pc:picChg>
      </pc:sldChg>
      <pc:sldChg chg="modSp mod">
        <pc:chgData name="Shaowei Wang" userId="e596398d-db6e-4c6b-9fe5-24de495b6c4d" providerId="ADAL" clId="{8757EAD1-7556-4CFE-98F0-B1E74286E0FF}" dt="2023-09-14T04:09:16.578" v="696" actId="27636"/>
        <pc:sldMkLst>
          <pc:docMk/>
          <pc:sldMk cId="4096757122" sldId="1580"/>
        </pc:sldMkLst>
        <pc:spChg chg="mod">
          <ac:chgData name="Shaowei Wang" userId="e596398d-db6e-4c6b-9fe5-24de495b6c4d" providerId="ADAL" clId="{8757EAD1-7556-4CFE-98F0-B1E74286E0FF}" dt="2023-09-14T04:09:16.578" v="696" actId="27636"/>
          <ac:spMkLst>
            <pc:docMk/>
            <pc:sldMk cId="4096757122" sldId="1580"/>
            <ac:spMk id="3" creationId="{DED2F424-CCAB-4BB0-A9F3-E50F54273B49}"/>
          </ac:spMkLst>
        </pc:spChg>
      </pc:sldChg>
      <pc:sldChg chg="modSp mod">
        <pc:chgData name="Shaowei Wang" userId="e596398d-db6e-4c6b-9fe5-24de495b6c4d" providerId="ADAL" clId="{8757EAD1-7556-4CFE-98F0-B1E74286E0FF}" dt="2023-09-14T04:17:55.516" v="723" actId="113"/>
        <pc:sldMkLst>
          <pc:docMk/>
          <pc:sldMk cId="1871233934" sldId="1581"/>
        </pc:sldMkLst>
        <pc:spChg chg="mod">
          <ac:chgData name="Shaowei Wang" userId="e596398d-db6e-4c6b-9fe5-24de495b6c4d" providerId="ADAL" clId="{8757EAD1-7556-4CFE-98F0-B1E74286E0FF}" dt="2023-09-14T04:17:55.516" v="723" actId="113"/>
          <ac:spMkLst>
            <pc:docMk/>
            <pc:sldMk cId="1871233934" sldId="1581"/>
            <ac:spMk id="3" creationId="{54F6519D-E00F-400B-8BA0-0102B7675371}"/>
          </ac:spMkLst>
        </pc:spChg>
      </pc:sldChg>
      <pc:sldChg chg="modSp mod">
        <pc:chgData name="Shaowei Wang" userId="e596398d-db6e-4c6b-9fe5-24de495b6c4d" providerId="ADAL" clId="{8757EAD1-7556-4CFE-98F0-B1E74286E0FF}" dt="2023-09-14T04:18:48.638" v="725" actId="207"/>
        <pc:sldMkLst>
          <pc:docMk/>
          <pc:sldMk cId="1195421955" sldId="1583"/>
        </pc:sldMkLst>
        <pc:spChg chg="mod">
          <ac:chgData name="Shaowei Wang" userId="e596398d-db6e-4c6b-9fe5-24de495b6c4d" providerId="ADAL" clId="{8757EAD1-7556-4CFE-98F0-B1E74286E0FF}" dt="2023-09-14T04:18:48.638" v="725" actId="207"/>
          <ac:spMkLst>
            <pc:docMk/>
            <pc:sldMk cId="1195421955" sldId="1583"/>
            <ac:spMk id="3" creationId="{B7040DF9-9A95-48A7-82B9-385022FCD513}"/>
          </ac:spMkLst>
        </pc:spChg>
      </pc:sldChg>
      <pc:sldChg chg="delSp modSp mod">
        <pc:chgData name="Shaowei Wang" userId="e596398d-db6e-4c6b-9fe5-24de495b6c4d" providerId="ADAL" clId="{8757EAD1-7556-4CFE-98F0-B1E74286E0FF}" dt="2023-09-14T04:24:48.960" v="736" actId="478"/>
        <pc:sldMkLst>
          <pc:docMk/>
          <pc:sldMk cId="622362293" sldId="1586"/>
        </pc:sldMkLst>
        <pc:picChg chg="del">
          <ac:chgData name="Shaowei Wang" userId="e596398d-db6e-4c6b-9fe5-24de495b6c4d" providerId="ADAL" clId="{8757EAD1-7556-4CFE-98F0-B1E74286E0FF}" dt="2023-09-14T04:24:48.960" v="736" actId="478"/>
          <ac:picMkLst>
            <pc:docMk/>
            <pc:sldMk cId="622362293" sldId="1586"/>
            <ac:picMk id="5" creationId="{43063B43-BB0C-FA65-3996-5A513EC6B9D1}"/>
          </ac:picMkLst>
        </pc:picChg>
        <pc:picChg chg="del mod">
          <ac:chgData name="Shaowei Wang" userId="e596398d-db6e-4c6b-9fe5-24de495b6c4d" providerId="ADAL" clId="{8757EAD1-7556-4CFE-98F0-B1E74286E0FF}" dt="2023-09-14T04:24:43.156" v="735" actId="478"/>
          <ac:picMkLst>
            <pc:docMk/>
            <pc:sldMk cId="622362293" sldId="1586"/>
            <ac:picMk id="7" creationId="{972E1792-6B1A-4A8F-91C6-29D36869CE30}"/>
          </ac:picMkLst>
        </pc:picChg>
      </pc:sldChg>
      <pc:sldChg chg="modSp del mod">
        <pc:chgData name="Shaowei Wang" userId="e596398d-db6e-4c6b-9fe5-24de495b6c4d" providerId="ADAL" clId="{8757EAD1-7556-4CFE-98F0-B1E74286E0FF}" dt="2023-09-14T02:59:47.968" v="6" actId="47"/>
        <pc:sldMkLst>
          <pc:docMk/>
          <pc:sldMk cId="1548922577" sldId="1587"/>
        </pc:sldMkLst>
        <pc:spChg chg="mod">
          <ac:chgData name="Shaowei Wang" userId="e596398d-db6e-4c6b-9fe5-24de495b6c4d" providerId="ADAL" clId="{8757EAD1-7556-4CFE-98F0-B1E74286E0FF}" dt="2023-09-12T01:33:59.844" v="3" actId="14"/>
          <ac:spMkLst>
            <pc:docMk/>
            <pc:sldMk cId="1548922577" sldId="1587"/>
            <ac:spMk id="3" creationId="{0C288B3A-7425-4AEC-BA12-5197F71C956F}"/>
          </ac:spMkLst>
        </pc:spChg>
      </pc:sldChg>
      <pc:sldChg chg="add del">
        <pc:chgData name="Shaowei Wang" userId="e596398d-db6e-4c6b-9fe5-24de495b6c4d" providerId="ADAL" clId="{8757EAD1-7556-4CFE-98F0-B1E74286E0FF}" dt="2023-09-14T03:18:24.943" v="274" actId="47"/>
        <pc:sldMkLst>
          <pc:docMk/>
          <pc:sldMk cId="1473302561" sldId="1588"/>
        </pc:sldMkLst>
      </pc:sldChg>
      <pc:sldChg chg="addSp delSp add del mod addAnim delAnim modAnim modNotesTx">
        <pc:chgData name="Shaowei Wang" userId="e596398d-db6e-4c6b-9fe5-24de495b6c4d" providerId="ADAL" clId="{8757EAD1-7556-4CFE-98F0-B1E74286E0FF}" dt="2023-09-14T03:21:04.376" v="282" actId="2696"/>
        <pc:sldMkLst>
          <pc:docMk/>
          <pc:sldMk cId="744606773" sldId="1589"/>
        </pc:sldMkLst>
        <pc:grpChg chg="add del">
          <ac:chgData name="Shaowei Wang" userId="e596398d-db6e-4c6b-9fe5-24de495b6c4d" providerId="ADAL" clId="{8757EAD1-7556-4CFE-98F0-B1E74286E0FF}" dt="2023-09-14T03:15:02.420" v="267" actId="478"/>
          <ac:grpSpMkLst>
            <pc:docMk/>
            <pc:sldMk cId="744606773" sldId="1589"/>
            <ac:grpSpMk id="14" creationId="{784ACA97-8D2C-3C18-D4F2-9E0631857881}"/>
          </ac:grpSpMkLst>
        </pc:grpChg>
      </pc:sldChg>
      <pc:sldChg chg="add del ord">
        <pc:chgData name="Shaowei Wang" userId="e596398d-db6e-4c6b-9fe5-24de495b6c4d" providerId="ADAL" clId="{8757EAD1-7556-4CFE-98F0-B1E74286E0FF}" dt="2023-09-14T03:23:27.780" v="287"/>
        <pc:sldMkLst>
          <pc:docMk/>
          <pc:sldMk cId="836820532" sldId="1589"/>
        </pc:sldMkLst>
      </pc:sldChg>
      <pc:sldChg chg="modSp new mod">
        <pc:chgData name="Shaowei Wang" userId="e596398d-db6e-4c6b-9fe5-24de495b6c4d" providerId="ADAL" clId="{8757EAD1-7556-4CFE-98F0-B1E74286E0FF}" dt="2023-09-14T03:00:28.661" v="118" actId="5793"/>
        <pc:sldMkLst>
          <pc:docMk/>
          <pc:sldMk cId="1006799699" sldId="1592"/>
        </pc:sldMkLst>
        <pc:spChg chg="mod">
          <ac:chgData name="Shaowei Wang" userId="e596398d-db6e-4c6b-9fe5-24de495b6c4d" providerId="ADAL" clId="{8757EAD1-7556-4CFE-98F0-B1E74286E0FF}" dt="2023-09-14T02:59:50.919" v="12" actId="5793"/>
          <ac:spMkLst>
            <pc:docMk/>
            <pc:sldMk cId="1006799699" sldId="1592"/>
            <ac:spMk id="2" creationId="{09067E80-1D82-7C65-E557-933E3FCE418C}"/>
          </ac:spMkLst>
        </pc:spChg>
        <pc:spChg chg="mod">
          <ac:chgData name="Shaowei Wang" userId="e596398d-db6e-4c6b-9fe5-24de495b6c4d" providerId="ADAL" clId="{8757EAD1-7556-4CFE-98F0-B1E74286E0FF}" dt="2023-09-14T03:00:28.661" v="118" actId="5793"/>
          <ac:spMkLst>
            <pc:docMk/>
            <pc:sldMk cId="1006799699" sldId="1592"/>
            <ac:spMk id="3" creationId="{3172C95D-58F7-4948-EA7E-FF728633B813}"/>
          </ac:spMkLst>
        </pc:spChg>
      </pc:sldChg>
      <pc:sldChg chg="addSp delSp modSp new mod">
        <pc:chgData name="Shaowei Wang" userId="e596398d-db6e-4c6b-9fe5-24de495b6c4d" providerId="ADAL" clId="{8757EAD1-7556-4CFE-98F0-B1E74286E0FF}" dt="2023-09-14T03:41:06.164" v="677" actId="1076"/>
        <pc:sldMkLst>
          <pc:docMk/>
          <pc:sldMk cId="561879036" sldId="1593"/>
        </pc:sldMkLst>
        <pc:spChg chg="del">
          <ac:chgData name="Shaowei Wang" userId="e596398d-db6e-4c6b-9fe5-24de495b6c4d" providerId="ADAL" clId="{8757EAD1-7556-4CFE-98F0-B1E74286E0FF}" dt="2023-09-14T03:40:48.703" v="673" actId="478"/>
          <ac:spMkLst>
            <pc:docMk/>
            <pc:sldMk cId="561879036" sldId="1593"/>
            <ac:spMk id="2" creationId="{535FB10F-3F86-776F-CA5D-C1EBB23A3356}"/>
          </ac:spMkLst>
        </pc:spChg>
        <pc:spChg chg="del">
          <ac:chgData name="Shaowei Wang" userId="e596398d-db6e-4c6b-9fe5-24de495b6c4d" providerId="ADAL" clId="{8757EAD1-7556-4CFE-98F0-B1E74286E0FF}" dt="2023-09-14T03:40:45.289" v="671" actId="478"/>
          <ac:spMkLst>
            <pc:docMk/>
            <pc:sldMk cId="561879036" sldId="1593"/>
            <ac:spMk id="3" creationId="{DAAE11C0-BF43-758B-1FC8-55F89F421D92}"/>
          </ac:spMkLst>
        </pc:spChg>
        <pc:spChg chg="add mod">
          <ac:chgData name="Shaowei Wang" userId="e596398d-db6e-4c6b-9fe5-24de495b6c4d" providerId="ADAL" clId="{8757EAD1-7556-4CFE-98F0-B1E74286E0FF}" dt="2023-09-14T03:41:06.164" v="677" actId="1076"/>
          <ac:spMkLst>
            <pc:docMk/>
            <pc:sldMk cId="561879036" sldId="1593"/>
            <ac:spMk id="4" creationId="{EDAF5C0C-2F03-45AB-32A0-B3A38097BA74}"/>
          </ac:spMkLst>
        </pc:spChg>
        <pc:picChg chg="add mod">
          <ac:chgData name="Shaowei Wang" userId="e596398d-db6e-4c6b-9fe5-24de495b6c4d" providerId="ADAL" clId="{8757EAD1-7556-4CFE-98F0-B1E74286E0FF}" dt="2023-09-14T03:41:00.185" v="675" actId="1076"/>
          <ac:picMkLst>
            <pc:docMk/>
            <pc:sldMk cId="561879036" sldId="1593"/>
            <ac:picMk id="2050" creationId="{62F23834-A51B-5F59-9A1A-9253F35690EF}"/>
          </ac:picMkLst>
        </pc:picChg>
      </pc:sldChg>
      <pc:sldChg chg="addSp delSp modSp new mod modAnim">
        <pc:chgData name="Shaowei Wang" userId="e596398d-db6e-4c6b-9fe5-24de495b6c4d" providerId="ADAL" clId="{8757EAD1-7556-4CFE-98F0-B1E74286E0FF}" dt="2023-09-14T04:40:14.891" v="878"/>
        <pc:sldMkLst>
          <pc:docMk/>
          <pc:sldMk cId="1960765293" sldId="1594"/>
        </pc:sldMkLst>
        <pc:spChg chg="del">
          <ac:chgData name="Shaowei Wang" userId="e596398d-db6e-4c6b-9fe5-24de495b6c4d" providerId="ADAL" clId="{8757EAD1-7556-4CFE-98F0-B1E74286E0FF}" dt="2023-09-14T04:21:23.484" v="731" actId="478"/>
          <ac:spMkLst>
            <pc:docMk/>
            <pc:sldMk cId="1960765293" sldId="1594"/>
            <ac:spMk id="2" creationId="{2FF5B97B-54C8-4F09-76A5-24FCE21600EB}"/>
          </ac:spMkLst>
        </pc:spChg>
        <pc:picChg chg="add mod">
          <ac:chgData name="Shaowei Wang" userId="e596398d-db6e-4c6b-9fe5-24de495b6c4d" providerId="ADAL" clId="{8757EAD1-7556-4CFE-98F0-B1E74286E0FF}" dt="2023-09-14T04:21:19.855" v="730"/>
          <ac:picMkLst>
            <pc:docMk/>
            <pc:sldMk cId="1960765293" sldId="1594"/>
            <ac:picMk id="4" creationId="{FB4E2AAB-C862-4EA2-9385-BF9168D391F3}"/>
          </ac:picMkLst>
        </pc:picChg>
        <pc:inkChg chg="add">
          <ac:chgData name="Shaowei Wang" userId="e596398d-db6e-4c6b-9fe5-24de495b6c4d" providerId="ADAL" clId="{8757EAD1-7556-4CFE-98F0-B1E74286E0FF}" dt="2023-09-14T04:21:44.847" v="732" actId="9405"/>
          <ac:inkMkLst>
            <pc:docMk/>
            <pc:sldMk cId="1960765293" sldId="1594"/>
            <ac:inkMk id="5" creationId="{B41E2CE2-67D2-C678-658E-19F5FDABF78E}"/>
          </ac:inkMkLst>
        </pc:inkChg>
      </pc:sldChg>
      <pc:sldChg chg="new del">
        <pc:chgData name="Shaowei Wang" userId="e596398d-db6e-4c6b-9fe5-24de495b6c4d" providerId="ADAL" clId="{8757EAD1-7556-4CFE-98F0-B1E74286E0FF}" dt="2023-09-14T04:40:25.963" v="879" actId="47"/>
        <pc:sldMkLst>
          <pc:docMk/>
          <pc:sldMk cId="3666102732" sldId="1595"/>
        </pc:sldMkLst>
      </pc:sldChg>
      <pc:sldChg chg="addSp delSp modSp new mod modClrScheme modAnim chgLayout">
        <pc:chgData name="Shaowei Wang" userId="e596398d-db6e-4c6b-9fe5-24de495b6c4d" providerId="ADAL" clId="{8757EAD1-7556-4CFE-98F0-B1E74286E0FF}" dt="2023-09-14T04:39:58.910" v="877"/>
        <pc:sldMkLst>
          <pc:docMk/>
          <pc:sldMk cId="865692520" sldId="1596"/>
        </pc:sldMkLst>
        <pc:spChg chg="del">
          <ac:chgData name="Shaowei Wang" userId="e596398d-db6e-4c6b-9fe5-24de495b6c4d" providerId="ADAL" clId="{8757EAD1-7556-4CFE-98F0-B1E74286E0FF}" dt="2023-09-14T04:32:51.362" v="825" actId="478"/>
          <ac:spMkLst>
            <pc:docMk/>
            <pc:sldMk cId="865692520" sldId="1596"/>
            <ac:spMk id="2" creationId="{6055B1A4-34A7-F856-67AF-4F35835AC712}"/>
          </ac:spMkLst>
        </pc:spChg>
        <pc:spChg chg="add mod ord">
          <ac:chgData name="Shaowei Wang" userId="e596398d-db6e-4c6b-9fe5-24de495b6c4d" providerId="ADAL" clId="{8757EAD1-7556-4CFE-98F0-B1E74286E0FF}" dt="2023-09-14T04:36:21.572" v="858" actId="1076"/>
          <ac:spMkLst>
            <pc:docMk/>
            <pc:sldMk cId="865692520" sldId="1596"/>
            <ac:spMk id="3" creationId="{8F65B964-623B-4E49-3499-A3A94C33C7BC}"/>
          </ac:spMkLst>
        </pc:spChg>
        <pc:spChg chg="add del mod ord">
          <ac:chgData name="Shaowei Wang" userId="e596398d-db6e-4c6b-9fe5-24de495b6c4d" providerId="ADAL" clId="{8757EAD1-7556-4CFE-98F0-B1E74286E0FF}" dt="2023-09-14T04:34:18.780" v="833" actId="478"/>
          <ac:spMkLst>
            <pc:docMk/>
            <pc:sldMk cId="865692520" sldId="1596"/>
            <ac:spMk id="4" creationId="{097B7EA7-DE33-A936-EB25-3ABF13989192}"/>
          </ac:spMkLst>
        </pc:spChg>
        <pc:picChg chg="add mod">
          <ac:chgData name="Shaowei Wang" userId="e596398d-db6e-4c6b-9fe5-24de495b6c4d" providerId="ADAL" clId="{8757EAD1-7556-4CFE-98F0-B1E74286E0FF}" dt="2023-09-14T04:39:57.755" v="876" actId="1076"/>
          <ac:picMkLst>
            <pc:docMk/>
            <pc:sldMk cId="865692520" sldId="1596"/>
            <ac:picMk id="6" creationId="{EDE1A16C-8E95-969D-D40E-206A6E634FC7}"/>
          </ac:picMkLst>
        </pc:picChg>
        <pc:picChg chg="add del mod">
          <ac:chgData name="Shaowei Wang" userId="e596398d-db6e-4c6b-9fe5-24de495b6c4d" providerId="ADAL" clId="{8757EAD1-7556-4CFE-98F0-B1E74286E0FF}" dt="2023-09-14T04:37:09.542" v="864" actId="478"/>
          <ac:picMkLst>
            <pc:docMk/>
            <pc:sldMk cId="865692520" sldId="1596"/>
            <ac:picMk id="4098" creationId="{4C25F83D-9C14-1593-95CF-4B0D748B583A}"/>
          </ac:picMkLst>
        </pc:picChg>
        <pc:picChg chg="add mod">
          <ac:chgData name="Shaowei Wang" userId="e596398d-db6e-4c6b-9fe5-24de495b6c4d" providerId="ADAL" clId="{8757EAD1-7556-4CFE-98F0-B1E74286E0FF}" dt="2023-09-14T04:36:24.240" v="859" actId="1076"/>
          <ac:picMkLst>
            <pc:docMk/>
            <pc:sldMk cId="865692520" sldId="1596"/>
            <ac:picMk id="4100" creationId="{B34CF1CA-F2AE-CD33-21C9-88AF2C036AAB}"/>
          </ac:picMkLst>
        </pc:picChg>
      </pc:sldChg>
      <pc:sldChg chg="delSp modSp add del">
        <pc:chgData name="Shaowei Wang" userId="e596398d-db6e-4c6b-9fe5-24de495b6c4d" providerId="ADAL" clId="{8757EAD1-7556-4CFE-98F0-B1E74286E0FF}" dt="2023-09-14T04:38:00.272" v="866" actId="47"/>
        <pc:sldMkLst>
          <pc:docMk/>
          <pc:sldMk cId="3424989507" sldId="1597"/>
        </pc:sldMkLst>
        <pc:picChg chg="mod">
          <ac:chgData name="Shaowei Wang" userId="e596398d-db6e-4c6b-9fe5-24de495b6c4d" providerId="ADAL" clId="{8757EAD1-7556-4CFE-98F0-B1E74286E0FF}" dt="2023-09-14T04:37:00.038" v="863" actId="1076"/>
          <ac:picMkLst>
            <pc:docMk/>
            <pc:sldMk cId="3424989507" sldId="1597"/>
            <ac:picMk id="4098" creationId="{4C25F83D-9C14-1593-95CF-4B0D748B583A}"/>
          </ac:picMkLst>
        </pc:picChg>
        <pc:picChg chg="del">
          <ac:chgData name="Shaowei Wang" userId="e596398d-db6e-4c6b-9fe5-24de495b6c4d" providerId="ADAL" clId="{8757EAD1-7556-4CFE-98F0-B1E74286E0FF}" dt="2023-09-14T04:36:56.951" v="862" actId="478"/>
          <ac:picMkLst>
            <pc:docMk/>
            <pc:sldMk cId="3424989507" sldId="1597"/>
            <ac:picMk id="4100" creationId="{B34CF1CA-F2AE-CD33-21C9-88AF2C036AAB}"/>
          </ac:picMkLst>
        </pc:picChg>
      </pc:sldChg>
      <pc:sldChg chg="addSp delSp modSp new mod">
        <pc:chgData name="Shaowei Wang" userId="e596398d-db6e-4c6b-9fe5-24de495b6c4d" providerId="ADAL" clId="{8757EAD1-7556-4CFE-98F0-B1E74286E0FF}" dt="2023-09-14T04:42:38.084" v="887" actId="1076"/>
        <pc:sldMkLst>
          <pc:docMk/>
          <pc:sldMk cId="3992408160" sldId="1597"/>
        </pc:sldMkLst>
        <pc:spChg chg="mod">
          <ac:chgData name="Shaowei Wang" userId="e596398d-db6e-4c6b-9fe5-24de495b6c4d" providerId="ADAL" clId="{8757EAD1-7556-4CFE-98F0-B1E74286E0FF}" dt="2023-09-14T04:40:50.426" v="881"/>
          <ac:spMkLst>
            <pc:docMk/>
            <pc:sldMk cId="3992408160" sldId="1597"/>
            <ac:spMk id="2" creationId="{A69EBB30-12E1-0F0B-E927-F85D320B5156}"/>
          </ac:spMkLst>
        </pc:spChg>
        <pc:spChg chg="del">
          <ac:chgData name="Shaowei Wang" userId="e596398d-db6e-4c6b-9fe5-24de495b6c4d" providerId="ADAL" clId="{8757EAD1-7556-4CFE-98F0-B1E74286E0FF}" dt="2023-09-14T04:42:26.325" v="885" actId="478"/>
          <ac:spMkLst>
            <pc:docMk/>
            <pc:sldMk cId="3992408160" sldId="1597"/>
            <ac:spMk id="3" creationId="{1C65FF67-6DBC-BD88-001D-C4933C3E8A01}"/>
          </ac:spMkLst>
        </pc:spChg>
        <pc:graphicFrameChg chg="add mod">
          <ac:chgData name="Shaowei Wang" userId="e596398d-db6e-4c6b-9fe5-24de495b6c4d" providerId="ADAL" clId="{8757EAD1-7556-4CFE-98F0-B1E74286E0FF}" dt="2023-09-14T04:42:38.084" v="887" actId="1076"/>
          <ac:graphicFrameMkLst>
            <pc:docMk/>
            <pc:sldMk cId="3992408160" sldId="1597"/>
            <ac:graphicFrameMk id="4" creationId="{9C975440-AD2B-18C7-D41F-3204B6D29713}"/>
          </ac:graphicFrameMkLst>
        </pc:graphicFrameChg>
      </pc:sldChg>
      <pc:sldChg chg="addSp delSp modSp new mod">
        <pc:chgData name="Shaowei Wang" userId="e596398d-db6e-4c6b-9fe5-24de495b6c4d" providerId="ADAL" clId="{8757EAD1-7556-4CFE-98F0-B1E74286E0FF}" dt="2023-09-14T15:18:35.913" v="917" actId="313"/>
        <pc:sldMkLst>
          <pc:docMk/>
          <pc:sldMk cId="1458166885" sldId="1598"/>
        </pc:sldMkLst>
        <pc:spChg chg="mod">
          <ac:chgData name="Shaowei Wang" userId="e596398d-db6e-4c6b-9fe5-24de495b6c4d" providerId="ADAL" clId="{8757EAD1-7556-4CFE-98F0-B1E74286E0FF}" dt="2023-09-14T15:18:35.913" v="917" actId="313"/>
          <ac:spMkLst>
            <pc:docMk/>
            <pc:sldMk cId="1458166885" sldId="1598"/>
            <ac:spMk id="2" creationId="{09356A38-2DE3-A95C-BCAB-E3D8090715B0}"/>
          </ac:spMkLst>
        </pc:spChg>
        <pc:spChg chg="del">
          <ac:chgData name="Shaowei Wang" userId="e596398d-db6e-4c6b-9fe5-24de495b6c4d" providerId="ADAL" clId="{8757EAD1-7556-4CFE-98F0-B1E74286E0FF}" dt="2023-09-14T15:17:35.368" v="890" actId="478"/>
          <ac:spMkLst>
            <pc:docMk/>
            <pc:sldMk cId="1458166885" sldId="1598"/>
            <ac:spMk id="3" creationId="{073EEF44-14B5-778D-2CD7-7C2842656554}"/>
          </ac:spMkLst>
        </pc:spChg>
        <pc:graphicFrameChg chg="add del mod modGraphic">
          <ac:chgData name="Shaowei Wang" userId="e596398d-db6e-4c6b-9fe5-24de495b6c4d" providerId="ADAL" clId="{8757EAD1-7556-4CFE-98F0-B1E74286E0FF}" dt="2023-09-14T15:17:44.369" v="896"/>
          <ac:graphicFrameMkLst>
            <pc:docMk/>
            <pc:sldMk cId="1458166885" sldId="1598"/>
            <ac:graphicFrameMk id="4" creationId="{C653F7B1-694A-7612-47D0-9BE63F34AB83}"/>
          </ac:graphicFrameMkLst>
        </pc:graphicFrameChg>
        <pc:picChg chg="add mod">
          <ac:chgData name="Shaowei Wang" userId="e596398d-db6e-4c6b-9fe5-24de495b6c4d" providerId="ADAL" clId="{8757EAD1-7556-4CFE-98F0-B1E74286E0FF}" dt="2023-09-14T15:18:18.007" v="898" actId="1076"/>
          <ac:picMkLst>
            <pc:docMk/>
            <pc:sldMk cId="1458166885" sldId="1598"/>
            <ac:picMk id="6" creationId="{06A7FB6E-70D2-10C8-2514-093950BB84BD}"/>
          </ac:picMkLst>
        </pc:picChg>
      </pc:sldChg>
    </pc:docChg>
  </pc:docChgLst>
  <pc:docChgLst>
    <pc:chgData name="Shaowei Wang" userId="e596398d-db6e-4c6b-9fe5-24de495b6c4d" providerId="ADAL" clId="{8623E73E-DF7F-4E70-BD3B-09E110935A8E}"/>
    <pc:docChg chg="undo custSel addSld delSld modSld sldOrd modSection">
      <pc:chgData name="Shaowei Wang" userId="e596398d-db6e-4c6b-9fe5-24de495b6c4d" providerId="ADAL" clId="{8623E73E-DF7F-4E70-BD3B-09E110935A8E}" dt="2022-01-27T16:59:53.961" v="1584" actId="113"/>
      <pc:docMkLst>
        <pc:docMk/>
      </pc:docMkLst>
      <pc:sldChg chg="delSp modSp mod modNotesTx">
        <pc:chgData name="Shaowei Wang" userId="e596398d-db6e-4c6b-9fe5-24de495b6c4d" providerId="ADAL" clId="{8623E73E-DF7F-4E70-BD3B-09E110935A8E}" dt="2022-01-27T16:52:45.721" v="1555" actId="1076"/>
        <pc:sldMkLst>
          <pc:docMk/>
          <pc:sldMk cId="1689487602" sldId="400"/>
        </pc:sldMkLst>
        <pc:spChg chg="mod">
          <ac:chgData name="Shaowei Wang" userId="e596398d-db6e-4c6b-9fe5-24de495b6c4d" providerId="ADAL" clId="{8623E73E-DF7F-4E70-BD3B-09E110935A8E}" dt="2022-01-27T16:52:45.721" v="1555" actId="1076"/>
          <ac:spMkLst>
            <pc:docMk/>
            <pc:sldMk cId="1689487602" sldId="400"/>
            <ac:spMk id="21" creationId="{00000000-0000-0000-0000-000000000000}"/>
          </ac:spMkLst>
        </pc:spChg>
        <pc:spChg chg="mod">
          <ac:chgData name="Shaowei Wang" userId="e596398d-db6e-4c6b-9fe5-24de495b6c4d" providerId="ADAL" clId="{8623E73E-DF7F-4E70-BD3B-09E110935A8E}" dt="2022-01-27T16:52:14.499" v="1548" actId="1076"/>
          <ac:spMkLst>
            <pc:docMk/>
            <pc:sldMk cId="1689487602" sldId="400"/>
            <ac:spMk id="22" creationId="{64FFAF65-E905-4E30-B540-B74237C23821}"/>
          </ac:spMkLst>
        </pc:spChg>
        <pc:spChg chg="mod">
          <ac:chgData name="Shaowei Wang" userId="e596398d-db6e-4c6b-9fe5-24de495b6c4d" providerId="ADAL" clId="{8623E73E-DF7F-4E70-BD3B-09E110935A8E}" dt="2022-01-27T16:52:30.839" v="1551" actId="1076"/>
          <ac:spMkLst>
            <pc:docMk/>
            <pc:sldMk cId="1689487602" sldId="400"/>
            <ac:spMk id="29" creationId="{00000000-0000-0000-0000-000000000000}"/>
          </ac:spMkLst>
        </pc:spChg>
        <pc:spChg chg="del">
          <ac:chgData name="Shaowei Wang" userId="e596398d-db6e-4c6b-9fe5-24de495b6c4d" providerId="ADAL" clId="{8623E73E-DF7F-4E70-BD3B-09E110935A8E}" dt="2022-01-27T16:52:06.301" v="1546" actId="478"/>
          <ac:spMkLst>
            <pc:docMk/>
            <pc:sldMk cId="1689487602" sldId="400"/>
            <ac:spMk id="31" creationId="{00000000-0000-0000-0000-000000000000}"/>
          </ac:spMkLst>
        </pc:spChg>
        <pc:picChg chg="mod">
          <ac:chgData name="Shaowei Wang" userId="e596398d-db6e-4c6b-9fe5-24de495b6c4d" providerId="ADAL" clId="{8623E73E-DF7F-4E70-BD3B-09E110935A8E}" dt="2022-01-27T16:52:40.763" v="1554" actId="1076"/>
          <ac:picMkLst>
            <pc:docMk/>
            <pc:sldMk cId="1689487602" sldId="400"/>
            <ac:picMk id="2" creationId="{00000000-0000-0000-0000-000000000000}"/>
          </ac:picMkLst>
        </pc:picChg>
        <pc:picChg chg="mod">
          <ac:chgData name="Shaowei Wang" userId="e596398d-db6e-4c6b-9fe5-24de495b6c4d" providerId="ADAL" clId="{8623E73E-DF7F-4E70-BD3B-09E110935A8E}" dt="2022-01-27T16:52:19.269" v="1550" actId="1076"/>
          <ac:picMkLst>
            <pc:docMk/>
            <pc:sldMk cId="1689487602" sldId="400"/>
            <ac:picMk id="17" creationId="{00000000-0000-0000-0000-000000000000}"/>
          </ac:picMkLst>
        </pc:picChg>
        <pc:picChg chg="del">
          <ac:chgData name="Shaowei Wang" userId="e596398d-db6e-4c6b-9fe5-24de495b6c4d" providerId="ADAL" clId="{8623E73E-DF7F-4E70-BD3B-09E110935A8E}" dt="2022-01-27T16:52:03.223" v="1545" actId="478"/>
          <ac:picMkLst>
            <pc:docMk/>
            <pc:sldMk cId="1689487602" sldId="400"/>
            <ac:picMk id="20" creationId="{00000000-0000-0000-0000-000000000000}"/>
          </ac:picMkLst>
        </pc:picChg>
        <pc:picChg chg="mod">
          <ac:chgData name="Shaowei Wang" userId="e596398d-db6e-4c6b-9fe5-24de495b6c4d" providerId="ADAL" clId="{8623E73E-DF7F-4E70-BD3B-09E110935A8E}" dt="2022-01-27T16:52:34.694" v="1553" actId="166"/>
          <ac:picMkLst>
            <pc:docMk/>
            <pc:sldMk cId="1689487602" sldId="400"/>
            <ac:picMk id="2050" creationId="{E069CD0F-9084-4A8E-AC07-05BDC944618F}"/>
          </ac:picMkLst>
        </pc:picChg>
        <pc:picChg chg="mod">
          <ac:chgData name="Shaowei Wang" userId="e596398d-db6e-4c6b-9fe5-24de495b6c4d" providerId="ADAL" clId="{8623E73E-DF7F-4E70-BD3B-09E110935A8E}" dt="2022-01-27T16:52:14.499" v="1548" actId="1076"/>
          <ac:picMkLst>
            <pc:docMk/>
            <pc:sldMk cId="1689487602" sldId="400"/>
            <ac:picMk id="2052" creationId="{BC504EFF-4913-402C-BCA8-475B51E654B6}"/>
          </ac:picMkLst>
        </pc:picChg>
      </pc:sldChg>
      <pc:sldChg chg="modSp mod">
        <pc:chgData name="Shaowei Wang" userId="e596398d-db6e-4c6b-9fe5-24de495b6c4d" providerId="ADAL" clId="{8623E73E-DF7F-4E70-BD3B-09E110935A8E}" dt="2022-01-27T16:56:38.758" v="1583" actId="20577"/>
        <pc:sldMkLst>
          <pc:docMk/>
          <pc:sldMk cId="286996034" sldId="404"/>
        </pc:sldMkLst>
        <pc:spChg chg="mod">
          <ac:chgData name="Shaowei Wang" userId="e596398d-db6e-4c6b-9fe5-24de495b6c4d" providerId="ADAL" clId="{8623E73E-DF7F-4E70-BD3B-09E110935A8E}" dt="2022-01-27T16:56:38.758" v="1583" actId="20577"/>
          <ac:spMkLst>
            <pc:docMk/>
            <pc:sldMk cId="286996034" sldId="404"/>
            <ac:spMk id="3" creationId="{00000000-0000-0000-0000-000000000000}"/>
          </ac:spMkLst>
        </pc:spChg>
      </pc:sldChg>
      <pc:sldChg chg="del">
        <pc:chgData name="Shaowei Wang" userId="e596398d-db6e-4c6b-9fe5-24de495b6c4d" providerId="ADAL" clId="{8623E73E-DF7F-4E70-BD3B-09E110935A8E}" dt="2022-01-26T04:40:42.300" v="757" actId="47"/>
        <pc:sldMkLst>
          <pc:docMk/>
          <pc:sldMk cId="1178166049" sldId="410"/>
        </pc:sldMkLst>
      </pc:sldChg>
      <pc:sldChg chg="ord">
        <pc:chgData name="Shaowei Wang" userId="e596398d-db6e-4c6b-9fe5-24de495b6c4d" providerId="ADAL" clId="{8623E73E-DF7F-4E70-BD3B-09E110935A8E}" dt="2022-01-26T05:48:39.340" v="914"/>
        <pc:sldMkLst>
          <pc:docMk/>
          <pc:sldMk cId="1787534977" sldId="413"/>
        </pc:sldMkLst>
      </pc:sldChg>
      <pc:sldChg chg="ord">
        <pc:chgData name="Shaowei Wang" userId="e596398d-db6e-4c6b-9fe5-24de495b6c4d" providerId="ADAL" clId="{8623E73E-DF7F-4E70-BD3B-09E110935A8E}" dt="2022-01-26T04:47:05.170" v="765"/>
        <pc:sldMkLst>
          <pc:docMk/>
          <pc:sldMk cId="3062163106" sldId="415"/>
        </pc:sldMkLst>
      </pc:sldChg>
      <pc:sldChg chg="modAnim">
        <pc:chgData name="Shaowei Wang" userId="e596398d-db6e-4c6b-9fe5-24de495b6c4d" providerId="ADAL" clId="{8623E73E-DF7F-4E70-BD3B-09E110935A8E}" dt="2022-01-26T03:18:10.775" v="3"/>
        <pc:sldMkLst>
          <pc:docMk/>
          <pc:sldMk cId="3796797304" sldId="1539"/>
        </pc:sldMkLst>
      </pc:sldChg>
      <pc:sldChg chg="modSp mod">
        <pc:chgData name="Shaowei Wang" userId="e596398d-db6e-4c6b-9fe5-24de495b6c4d" providerId="ADAL" clId="{8623E73E-DF7F-4E70-BD3B-09E110935A8E}" dt="2022-01-26T03:24:11.263" v="83" actId="20577"/>
        <pc:sldMkLst>
          <pc:docMk/>
          <pc:sldMk cId="1806835907" sldId="1548"/>
        </pc:sldMkLst>
        <pc:spChg chg="mod">
          <ac:chgData name="Shaowei Wang" userId="e596398d-db6e-4c6b-9fe5-24de495b6c4d" providerId="ADAL" clId="{8623E73E-DF7F-4E70-BD3B-09E110935A8E}" dt="2022-01-26T03:24:11.263" v="83" actId="20577"/>
          <ac:spMkLst>
            <pc:docMk/>
            <pc:sldMk cId="1806835907" sldId="1548"/>
            <ac:spMk id="3" creationId="{06F1CEE1-07F1-40E0-9AA9-81210F8B2087}"/>
          </ac:spMkLst>
        </pc:spChg>
      </pc:sldChg>
      <pc:sldChg chg="modSp mod">
        <pc:chgData name="Shaowei Wang" userId="e596398d-db6e-4c6b-9fe5-24de495b6c4d" providerId="ADAL" clId="{8623E73E-DF7F-4E70-BD3B-09E110935A8E}" dt="2022-01-26T03:51:53.134" v="326" actId="20577"/>
        <pc:sldMkLst>
          <pc:docMk/>
          <pc:sldMk cId="126044415" sldId="1551"/>
        </pc:sldMkLst>
        <pc:spChg chg="mod">
          <ac:chgData name="Shaowei Wang" userId="e596398d-db6e-4c6b-9fe5-24de495b6c4d" providerId="ADAL" clId="{8623E73E-DF7F-4E70-BD3B-09E110935A8E}" dt="2022-01-26T03:51:53.134" v="326" actId="20577"/>
          <ac:spMkLst>
            <pc:docMk/>
            <pc:sldMk cId="126044415" sldId="1551"/>
            <ac:spMk id="3" creationId="{028265AD-DD59-4CCB-8BE7-9376BAD62C47}"/>
          </ac:spMkLst>
        </pc:spChg>
      </pc:sldChg>
      <pc:sldChg chg="modSp mod">
        <pc:chgData name="Shaowei Wang" userId="e596398d-db6e-4c6b-9fe5-24de495b6c4d" providerId="ADAL" clId="{8623E73E-DF7F-4E70-BD3B-09E110935A8E}" dt="2022-01-26T03:30:48.168" v="90" actId="1076"/>
        <pc:sldMkLst>
          <pc:docMk/>
          <pc:sldMk cId="490184463" sldId="1552"/>
        </pc:sldMkLst>
        <pc:spChg chg="mod">
          <ac:chgData name="Shaowei Wang" userId="e596398d-db6e-4c6b-9fe5-24de495b6c4d" providerId="ADAL" clId="{8623E73E-DF7F-4E70-BD3B-09E110935A8E}" dt="2022-01-26T03:30:32.429" v="86" actId="1076"/>
          <ac:spMkLst>
            <pc:docMk/>
            <pc:sldMk cId="490184463" sldId="1552"/>
            <ac:spMk id="2" creationId="{B1006B92-DD19-4563-996C-A2D76A665A5C}"/>
          </ac:spMkLst>
        </pc:spChg>
        <pc:picChg chg="mod">
          <ac:chgData name="Shaowei Wang" userId="e596398d-db6e-4c6b-9fe5-24de495b6c4d" providerId="ADAL" clId="{8623E73E-DF7F-4E70-BD3B-09E110935A8E}" dt="2022-01-26T03:30:48.168" v="90" actId="1076"/>
          <ac:picMkLst>
            <pc:docMk/>
            <pc:sldMk cId="490184463" sldId="1552"/>
            <ac:picMk id="4" creationId="{A5D6421D-1273-4D4F-9F11-0B805F029229}"/>
          </ac:picMkLst>
        </pc:picChg>
      </pc:sldChg>
      <pc:sldChg chg="modSp mod">
        <pc:chgData name="Shaowei Wang" userId="e596398d-db6e-4c6b-9fe5-24de495b6c4d" providerId="ADAL" clId="{8623E73E-DF7F-4E70-BD3B-09E110935A8E}" dt="2022-01-27T16:59:53.961" v="1584" actId="113"/>
        <pc:sldMkLst>
          <pc:docMk/>
          <pc:sldMk cId="1327636603" sldId="1556"/>
        </pc:sldMkLst>
        <pc:spChg chg="mod">
          <ac:chgData name="Shaowei Wang" userId="e596398d-db6e-4c6b-9fe5-24de495b6c4d" providerId="ADAL" clId="{8623E73E-DF7F-4E70-BD3B-09E110935A8E}" dt="2022-01-27T16:59:53.961" v="1584" actId="113"/>
          <ac:spMkLst>
            <pc:docMk/>
            <pc:sldMk cId="1327636603" sldId="1556"/>
            <ac:spMk id="3" creationId="{7AF2848E-4BF9-41C2-A262-BAE683AE794D}"/>
          </ac:spMkLst>
        </pc:spChg>
      </pc:sldChg>
      <pc:sldChg chg="modSp del mod">
        <pc:chgData name="Shaowei Wang" userId="e596398d-db6e-4c6b-9fe5-24de495b6c4d" providerId="ADAL" clId="{8623E73E-DF7F-4E70-BD3B-09E110935A8E}" dt="2022-01-26T04:23:10.055" v="651" actId="47"/>
        <pc:sldMkLst>
          <pc:docMk/>
          <pc:sldMk cId="3330468631" sldId="1557"/>
        </pc:sldMkLst>
        <pc:spChg chg="mod">
          <ac:chgData name="Shaowei Wang" userId="e596398d-db6e-4c6b-9fe5-24de495b6c4d" providerId="ADAL" clId="{8623E73E-DF7F-4E70-BD3B-09E110935A8E}" dt="2022-01-26T04:22:24.872" v="650" actId="20577"/>
          <ac:spMkLst>
            <pc:docMk/>
            <pc:sldMk cId="3330468631" sldId="1557"/>
            <ac:spMk id="3" creationId="{F94C00A6-C08B-43E5-A109-5C866F4CCC2A}"/>
          </ac:spMkLst>
        </pc:spChg>
      </pc:sldChg>
      <pc:sldChg chg="modSp mod modAnim">
        <pc:chgData name="Shaowei Wang" userId="e596398d-db6e-4c6b-9fe5-24de495b6c4d" providerId="ADAL" clId="{8623E73E-DF7F-4E70-BD3B-09E110935A8E}" dt="2022-01-26T04:36:48.153" v="738"/>
        <pc:sldMkLst>
          <pc:docMk/>
          <pc:sldMk cId="975007884" sldId="1558"/>
        </pc:sldMkLst>
        <pc:spChg chg="mod">
          <ac:chgData name="Shaowei Wang" userId="e596398d-db6e-4c6b-9fe5-24de495b6c4d" providerId="ADAL" clId="{8623E73E-DF7F-4E70-BD3B-09E110935A8E}" dt="2022-01-26T04:24:19.777" v="687" actId="6549"/>
          <ac:spMkLst>
            <pc:docMk/>
            <pc:sldMk cId="975007884" sldId="1558"/>
            <ac:spMk id="2" creationId="{BC123A46-8040-4732-A2CB-D8AABB8B5423}"/>
          </ac:spMkLst>
        </pc:spChg>
      </pc:sldChg>
      <pc:sldChg chg="modSp mod">
        <pc:chgData name="Shaowei Wang" userId="e596398d-db6e-4c6b-9fe5-24de495b6c4d" providerId="ADAL" clId="{8623E73E-DF7F-4E70-BD3B-09E110935A8E}" dt="2022-01-26T04:39:03.699" v="755" actId="20577"/>
        <pc:sldMkLst>
          <pc:docMk/>
          <pc:sldMk cId="3354478948" sldId="1560"/>
        </pc:sldMkLst>
        <pc:spChg chg="mod">
          <ac:chgData name="Shaowei Wang" userId="e596398d-db6e-4c6b-9fe5-24de495b6c4d" providerId="ADAL" clId="{8623E73E-DF7F-4E70-BD3B-09E110935A8E}" dt="2022-01-26T04:39:03.699" v="755" actId="20577"/>
          <ac:spMkLst>
            <pc:docMk/>
            <pc:sldMk cId="3354478948" sldId="1560"/>
            <ac:spMk id="3" creationId="{75F43A98-C13C-42F2-A110-A32DDE4A3BA4}"/>
          </ac:spMkLst>
        </pc:spChg>
      </pc:sldChg>
      <pc:sldChg chg="modSp mod">
        <pc:chgData name="Shaowei Wang" userId="e596398d-db6e-4c6b-9fe5-24de495b6c4d" providerId="ADAL" clId="{8623E73E-DF7F-4E70-BD3B-09E110935A8E}" dt="2022-01-26T04:35:53.441" v="736" actId="20577"/>
        <pc:sldMkLst>
          <pc:docMk/>
          <pc:sldMk cId="2901865995" sldId="1561"/>
        </pc:sldMkLst>
        <pc:spChg chg="mod">
          <ac:chgData name="Shaowei Wang" userId="e596398d-db6e-4c6b-9fe5-24de495b6c4d" providerId="ADAL" clId="{8623E73E-DF7F-4E70-BD3B-09E110935A8E}" dt="2022-01-26T04:35:53.441" v="736" actId="20577"/>
          <ac:spMkLst>
            <pc:docMk/>
            <pc:sldMk cId="2901865995" sldId="1561"/>
            <ac:spMk id="3" creationId="{F02B6E28-019A-42FD-A241-A77B23F3A6A5}"/>
          </ac:spMkLst>
        </pc:spChg>
      </pc:sldChg>
      <pc:sldChg chg="modSp mod">
        <pc:chgData name="Shaowei Wang" userId="e596398d-db6e-4c6b-9fe5-24de495b6c4d" providerId="ADAL" clId="{8623E73E-DF7F-4E70-BD3B-09E110935A8E}" dt="2022-01-26T04:38:06.563" v="748" actId="20577"/>
        <pc:sldMkLst>
          <pc:docMk/>
          <pc:sldMk cId="2129850668" sldId="1562"/>
        </pc:sldMkLst>
        <pc:spChg chg="mod">
          <ac:chgData name="Shaowei Wang" userId="e596398d-db6e-4c6b-9fe5-24de495b6c4d" providerId="ADAL" clId="{8623E73E-DF7F-4E70-BD3B-09E110935A8E}" dt="2022-01-26T04:38:06.563" v="748" actId="20577"/>
          <ac:spMkLst>
            <pc:docMk/>
            <pc:sldMk cId="2129850668" sldId="1562"/>
            <ac:spMk id="3" creationId="{F02B6E28-019A-42FD-A241-A77B23F3A6A5}"/>
          </ac:spMkLst>
        </pc:spChg>
      </pc:sldChg>
      <pc:sldChg chg="addSp modSp mod modAnim">
        <pc:chgData name="Shaowei Wang" userId="e596398d-db6e-4c6b-9fe5-24de495b6c4d" providerId="ADAL" clId="{8623E73E-DF7F-4E70-BD3B-09E110935A8E}" dt="2022-01-26T04:18:26.343" v="647"/>
        <pc:sldMkLst>
          <pc:docMk/>
          <pc:sldMk cId="2617348232" sldId="1563"/>
        </pc:sldMkLst>
        <pc:spChg chg="mod">
          <ac:chgData name="Shaowei Wang" userId="e596398d-db6e-4c6b-9fe5-24de495b6c4d" providerId="ADAL" clId="{8623E73E-DF7F-4E70-BD3B-09E110935A8E}" dt="2022-01-26T04:13:09.393" v="553" actId="20577"/>
          <ac:spMkLst>
            <pc:docMk/>
            <pc:sldMk cId="2617348232" sldId="1563"/>
            <ac:spMk id="2" creationId="{6A130207-0E36-4C97-B64A-9167BA204CF5}"/>
          </ac:spMkLst>
        </pc:spChg>
        <pc:spChg chg="add mod">
          <ac:chgData name="Shaowei Wang" userId="e596398d-db6e-4c6b-9fe5-24de495b6c4d" providerId="ADAL" clId="{8623E73E-DF7F-4E70-BD3B-09E110935A8E}" dt="2022-01-26T04:17:57.967" v="642" actId="1076"/>
          <ac:spMkLst>
            <pc:docMk/>
            <pc:sldMk cId="2617348232" sldId="1563"/>
            <ac:spMk id="4" creationId="{545E43ED-564E-44EF-9799-74D5EED912EB}"/>
          </ac:spMkLst>
        </pc:spChg>
      </pc:sldChg>
      <pc:sldChg chg="modSp mod">
        <pc:chgData name="Shaowei Wang" userId="e596398d-db6e-4c6b-9fe5-24de495b6c4d" providerId="ADAL" clId="{8623E73E-DF7F-4E70-BD3B-09E110935A8E}" dt="2022-01-26T04:09:59.086" v="535" actId="6549"/>
        <pc:sldMkLst>
          <pc:docMk/>
          <pc:sldMk cId="3075291957" sldId="1564"/>
        </pc:sldMkLst>
        <pc:spChg chg="mod">
          <ac:chgData name="Shaowei Wang" userId="e596398d-db6e-4c6b-9fe5-24de495b6c4d" providerId="ADAL" clId="{8623E73E-DF7F-4E70-BD3B-09E110935A8E}" dt="2022-01-26T04:09:59.086" v="535" actId="6549"/>
          <ac:spMkLst>
            <pc:docMk/>
            <pc:sldMk cId="3075291957" sldId="1564"/>
            <ac:spMk id="3" creationId="{F94C00A6-C08B-43E5-A109-5C866F4CCC2A}"/>
          </ac:spMkLst>
        </pc:spChg>
      </pc:sldChg>
      <pc:sldChg chg="modNotesTx">
        <pc:chgData name="Shaowei Wang" userId="e596398d-db6e-4c6b-9fe5-24de495b6c4d" providerId="ADAL" clId="{8623E73E-DF7F-4E70-BD3B-09E110935A8E}" dt="2022-01-26T04:21:21.354" v="649"/>
        <pc:sldMkLst>
          <pc:docMk/>
          <pc:sldMk cId="303738757" sldId="1565"/>
        </pc:sldMkLst>
      </pc:sldChg>
      <pc:sldChg chg="addSp modSp mod modClrScheme chgLayout">
        <pc:chgData name="Shaowei Wang" userId="e596398d-db6e-4c6b-9fe5-24de495b6c4d" providerId="ADAL" clId="{8623E73E-DF7F-4E70-BD3B-09E110935A8E}" dt="2022-01-26T04:47:17.349" v="777" actId="20577"/>
        <pc:sldMkLst>
          <pc:docMk/>
          <pc:sldMk cId="2454308200" sldId="1574"/>
        </pc:sldMkLst>
        <pc:spChg chg="mod ord">
          <ac:chgData name="Shaowei Wang" userId="e596398d-db6e-4c6b-9fe5-24de495b6c4d" providerId="ADAL" clId="{8623E73E-DF7F-4E70-BD3B-09E110935A8E}" dt="2022-01-26T04:01:00.206" v="475" actId="700"/>
          <ac:spMkLst>
            <pc:docMk/>
            <pc:sldMk cId="2454308200" sldId="1574"/>
            <ac:spMk id="2" creationId="{0DFEA68D-F4BC-45C5-8C5E-C11F3B5AB9FC}"/>
          </ac:spMkLst>
        </pc:spChg>
        <pc:spChg chg="add mod ord">
          <ac:chgData name="Shaowei Wang" userId="e596398d-db6e-4c6b-9fe5-24de495b6c4d" providerId="ADAL" clId="{8623E73E-DF7F-4E70-BD3B-09E110935A8E}" dt="2022-01-26T04:47:17.349" v="777" actId="20577"/>
          <ac:spMkLst>
            <pc:docMk/>
            <pc:sldMk cId="2454308200" sldId="1574"/>
            <ac:spMk id="3" creationId="{2D1FDEBF-0BD4-45FE-953C-C8C30C9AB484}"/>
          </ac:spMkLst>
        </pc:spChg>
      </pc:sldChg>
      <pc:sldChg chg="del">
        <pc:chgData name="Shaowei Wang" userId="e596398d-db6e-4c6b-9fe5-24de495b6c4d" providerId="ADAL" clId="{8623E73E-DF7F-4E70-BD3B-09E110935A8E}" dt="2022-01-26T04:39:26.632" v="756" actId="47"/>
        <pc:sldMkLst>
          <pc:docMk/>
          <pc:sldMk cId="4129819639" sldId="1575"/>
        </pc:sldMkLst>
      </pc:sldChg>
      <pc:sldChg chg="modSp add mod">
        <pc:chgData name="Shaowei Wang" userId="e596398d-db6e-4c6b-9fe5-24de495b6c4d" providerId="ADAL" clId="{8623E73E-DF7F-4E70-BD3B-09E110935A8E}" dt="2022-01-26T03:24:07.190" v="82" actId="20577"/>
        <pc:sldMkLst>
          <pc:docMk/>
          <pc:sldMk cId="1089029288" sldId="1576"/>
        </pc:sldMkLst>
        <pc:spChg chg="mod">
          <ac:chgData name="Shaowei Wang" userId="e596398d-db6e-4c6b-9fe5-24de495b6c4d" providerId="ADAL" clId="{8623E73E-DF7F-4E70-BD3B-09E110935A8E}" dt="2022-01-26T03:24:07.190" v="82" actId="20577"/>
          <ac:spMkLst>
            <pc:docMk/>
            <pc:sldMk cId="1089029288" sldId="1576"/>
            <ac:spMk id="2" creationId="{3585176E-637E-48FE-A437-E23D428A1A40}"/>
          </ac:spMkLst>
        </pc:spChg>
      </pc:sldChg>
      <pc:sldChg chg="new del">
        <pc:chgData name="Shaowei Wang" userId="e596398d-db6e-4c6b-9fe5-24de495b6c4d" providerId="ADAL" clId="{8623E73E-DF7F-4E70-BD3B-09E110935A8E}" dt="2022-01-26T03:34:35.048" v="92" actId="47"/>
        <pc:sldMkLst>
          <pc:docMk/>
          <pc:sldMk cId="2656079972" sldId="1577"/>
        </pc:sldMkLst>
      </pc:sldChg>
      <pc:sldChg chg="addSp modSp new mod ord setBg modNotesTx">
        <pc:chgData name="Shaowei Wang" userId="e596398d-db6e-4c6b-9fe5-24de495b6c4d" providerId="ADAL" clId="{8623E73E-DF7F-4E70-BD3B-09E110935A8E}" dt="2022-01-26T03:54:24.722" v="347" actId="113"/>
        <pc:sldMkLst>
          <pc:docMk/>
          <pc:sldMk cId="2907387372" sldId="1577"/>
        </pc:sldMkLst>
        <pc:spChg chg="mod">
          <ac:chgData name="Shaowei Wang" userId="e596398d-db6e-4c6b-9fe5-24de495b6c4d" providerId="ADAL" clId="{8623E73E-DF7F-4E70-BD3B-09E110935A8E}" dt="2022-01-26T03:49:30.332" v="226" actId="26606"/>
          <ac:spMkLst>
            <pc:docMk/>
            <pc:sldMk cId="2907387372" sldId="1577"/>
            <ac:spMk id="2" creationId="{ABD46B90-CC2A-486B-9EC7-340C1F95C554}"/>
          </ac:spMkLst>
        </pc:spChg>
        <pc:spChg chg="mod">
          <ac:chgData name="Shaowei Wang" userId="e596398d-db6e-4c6b-9fe5-24de495b6c4d" providerId="ADAL" clId="{8623E73E-DF7F-4E70-BD3B-09E110935A8E}" dt="2022-01-26T03:54:24.722" v="347" actId="113"/>
          <ac:spMkLst>
            <pc:docMk/>
            <pc:sldMk cId="2907387372" sldId="1577"/>
            <ac:spMk id="3" creationId="{F035BBFB-48A4-43B2-A605-5B23F4E8CAD4}"/>
          </ac:spMkLst>
        </pc:spChg>
        <pc:spChg chg="add">
          <ac:chgData name="Shaowei Wang" userId="e596398d-db6e-4c6b-9fe5-24de495b6c4d" providerId="ADAL" clId="{8623E73E-DF7F-4E70-BD3B-09E110935A8E}" dt="2022-01-26T03:49:30.332" v="226" actId="26606"/>
          <ac:spMkLst>
            <pc:docMk/>
            <pc:sldMk cId="2907387372" sldId="1577"/>
            <ac:spMk id="71" creationId="{4B6ECB93-D7FF-4F09-A8ED-D4588EE7C7DA}"/>
          </ac:spMkLst>
        </pc:spChg>
        <pc:spChg chg="add">
          <ac:chgData name="Shaowei Wang" userId="e596398d-db6e-4c6b-9fe5-24de495b6c4d" providerId="ADAL" clId="{8623E73E-DF7F-4E70-BD3B-09E110935A8E}" dt="2022-01-26T03:49:30.332" v="226" actId="26606"/>
          <ac:spMkLst>
            <pc:docMk/>
            <pc:sldMk cId="2907387372" sldId="1577"/>
            <ac:spMk id="73" creationId="{EBF87945-A001-489F-9D9B-7D9435F0B9CA}"/>
          </ac:spMkLst>
        </pc:spChg>
        <pc:picChg chg="add mod">
          <ac:chgData name="Shaowei Wang" userId="e596398d-db6e-4c6b-9fe5-24de495b6c4d" providerId="ADAL" clId="{8623E73E-DF7F-4E70-BD3B-09E110935A8E}" dt="2022-01-26T03:49:30.332" v="226" actId="26606"/>
          <ac:picMkLst>
            <pc:docMk/>
            <pc:sldMk cId="2907387372" sldId="1577"/>
            <ac:picMk id="1026" creationId="{1D4725A7-9C9C-4274-9EC4-93CDE16637B7}"/>
          </ac:picMkLst>
        </pc:picChg>
      </pc:sldChg>
      <pc:sldChg chg="addSp delSp modSp new mod modNotesTx">
        <pc:chgData name="Shaowei Wang" userId="e596398d-db6e-4c6b-9fe5-24de495b6c4d" providerId="ADAL" clId="{8623E73E-DF7F-4E70-BD3B-09E110935A8E}" dt="2022-01-26T03:58:44.156" v="474" actId="20577"/>
        <pc:sldMkLst>
          <pc:docMk/>
          <pc:sldMk cId="330692010" sldId="1578"/>
        </pc:sldMkLst>
        <pc:spChg chg="mod">
          <ac:chgData name="Shaowei Wang" userId="e596398d-db6e-4c6b-9fe5-24de495b6c4d" providerId="ADAL" clId="{8623E73E-DF7F-4E70-BD3B-09E110935A8E}" dt="2022-01-26T03:57:15.688" v="424" actId="20577"/>
          <ac:spMkLst>
            <pc:docMk/>
            <pc:sldMk cId="330692010" sldId="1578"/>
            <ac:spMk id="2" creationId="{B5DB3254-0053-475F-9B19-E342865698D8}"/>
          </ac:spMkLst>
        </pc:spChg>
        <pc:spChg chg="del">
          <ac:chgData name="Shaowei Wang" userId="e596398d-db6e-4c6b-9fe5-24de495b6c4d" providerId="ADAL" clId="{8623E73E-DF7F-4E70-BD3B-09E110935A8E}" dt="2022-01-26T03:58:28.953" v="434" actId="478"/>
          <ac:spMkLst>
            <pc:docMk/>
            <pc:sldMk cId="330692010" sldId="1578"/>
            <ac:spMk id="3" creationId="{6C0C8084-05AD-4292-81F4-073B14A79040}"/>
          </ac:spMkLst>
        </pc:spChg>
        <pc:picChg chg="add del mod">
          <ac:chgData name="Shaowei Wang" userId="e596398d-db6e-4c6b-9fe5-24de495b6c4d" providerId="ADAL" clId="{8623E73E-DF7F-4E70-BD3B-09E110935A8E}" dt="2022-01-26T03:58:20.293" v="429" actId="478"/>
          <ac:picMkLst>
            <pc:docMk/>
            <pc:sldMk cId="330692010" sldId="1578"/>
            <ac:picMk id="2050" creationId="{CD0A3491-0833-4F90-8939-A7AC8455C5AE}"/>
          </ac:picMkLst>
        </pc:picChg>
        <pc:picChg chg="add mod">
          <ac:chgData name="Shaowei Wang" userId="e596398d-db6e-4c6b-9fe5-24de495b6c4d" providerId="ADAL" clId="{8623E73E-DF7F-4E70-BD3B-09E110935A8E}" dt="2022-01-26T03:58:30.470" v="435" actId="1076"/>
          <ac:picMkLst>
            <pc:docMk/>
            <pc:sldMk cId="330692010" sldId="1578"/>
            <ac:picMk id="2052" creationId="{A6B18C07-74FA-4F57-9AC4-442DC8ADE827}"/>
          </ac:picMkLst>
        </pc:picChg>
      </pc:sldChg>
      <pc:sldChg chg="addSp delSp modSp new del mod setBg setClrOvrMap">
        <pc:chgData name="Shaowei Wang" userId="e596398d-db6e-4c6b-9fe5-24de495b6c4d" providerId="ADAL" clId="{8623E73E-DF7F-4E70-BD3B-09E110935A8E}" dt="2022-01-26T04:12:35.828" v="546" actId="2696"/>
        <pc:sldMkLst>
          <pc:docMk/>
          <pc:sldMk cId="3880592811" sldId="1579"/>
        </pc:sldMkLst>
        <pc:spChg chg="del">
          <ac:chgData name="Shaowei Wang" userId="e596398d-db6e-4c6b-9fe5-24de495b6c4d" providerId="ADAL" clId="{8623E73E-DF7F-4E70-BD3B-09E110935A8E}" dt="2022-01-26T04:10:43.886" v="537" actId="478"/>
          <ac:spMkLst>
            <pc:docMk/>
            <pc:sldMk cId="3880592811" sldId="1579"/>
            <ac:spMk id="2" creationId="{03880B56-37F8-4166-8670-4287061FFC2C}"/>
          </ac:spMkLst>
        </pc:spChg>
        <pc:spChg chg="add del">
          <ac:chgData name="Shaowei Wang" userId="e596398d-db6e-4c6b-9fe5-24de495b6c4d" providerId="ADAL" clId="{8623E73E-DF7F-4E70-BD3B-09E110935A8E}" dt="2022-01-26T04:11:42.004" v="541" actId="26606"/>
          <ac:spMkLst>
            <pc:docMk/>
            <pc:sldMk cId="3880592811" sldId="1579"/>
            <ac:spMk id="3" creationId="{0D4E0A8E-6D83-4F93-B866-F04A3D3F2B95}"/>
          </ac:spMkLst>
        </pc:spChg>
        <pc:picChg chg="add mod">
          <ac:chgData name="Shaowei Wang" userId="e596398d-db6e-4c6b-9fe5-24de495b6c4d" providerId="ADAL" clId="{8623E73E-DF7F-4E70-BD3B-09E110935A8E}" dt="2022-01-26T04:11:59.388" v="545" actId="1076"/>
          <ac:picMkLst>
            <pc:docMk/>
            <pc:sldMk cId="3880592811" sldId="1579"/>
            <ac:picMk id="4" creationId="{49D74D29-B5E7-4C2D-A5FA-831FB529D23D}"/>
          </ac:picMkLst>
        </pc:picChg>
      </pc:sldChg>
      <pc:sldChg chg="addSp delSp new mod">
        <pc:chgData name="Shaowei Wang" userId="e596398d-db6e-4c6b-9fe5-24de495b6c4d" providerId="ADAL" clId="{8623E73E-DF7F-4E70-BD3B-09E110935A8E}" dt="2022-01-26T04:15:04.372" v="557" actId="478"/>
        <pc:sldMkLst>
          <pc:docMk/>
          <pc:sldMk cId="4173349009" sldId="1579"/>
        </pc:sldMkLst>
        <pc:spChg chg="del">
          <ac:chgData name="Shaowei Wang" userId="e596398d-db6e-4c6b-9fe5-24de495b6c4d" providerId="ADAL" clId="{8623E73E-DF7F-4E70-BD3B-09E110935A8E}" dt="2022-01-26T04:15:01.210" v="556" actId="478"/>
          <ac:spMkLst>
            <pc:docMk/>
            <pc:sldMk cId="4173349009" sldId="1579"/>
            <ac:spMk id="2" creationId="{A29EEE2F-81B3-4CC5-A1B1-A18D2E59C1CB}"/>
          </ac:spMkLst>
        </pc:spChg>
        <pc:spChg chg="del">
          <ac:chgData name="Shaowei Wang" userId="e596398d-db6e-4c6b-9fe5-24de495b6c4d" providerId="ADAL" clId="{8623E73E-DF7F-4E70-BD3B-09E110935A8E}" dt="2022-01-26T04:15:04.372" v="557" actId="478"/>
          <ac:spMkLst>
            <pc:docMk/>
            <pc:sldMk cId="4173349009" sldId="1579"/>
            <ac:spMk id="3" creationId="{2E9EC7A7-DEBA-422D-8A15-D9222F93D453}"/>
          </ac:spMkLst>
        </pc:spChg>
        <pc:picChg chg="add">
          <ac:chgData name="Shaowei Wang" userId="e596398d-db6e-4c6b-9fe5-24de495b6c4d" providerId="ADAL" clId="{8623E73E-DF7F-4E70-BD3B-09E110935A8E}" dt="2022-01-26T04:14:50.115" v="555"/>
          <ac:picMkLst>
            <pc:docMk/>
            <pc:sldMk cId="4173349009" sldId="1579"/>
            <ac:picMk id="3074" creationId="{3F720968-F917-4551-AD63-9AD2D28EE0AA}"/>
          </ac:picMkLst>
        </pc:picChg>
      </pc:sldChg>
      <pc:sldChg chg="modSp new mod modNotesTx">
        <pc:chgData name="Shaowei Wang" userId="e596398d-db6e-4c6b-9fe5-24de495b6c4d" providerId="ADAL" clId="{8623E73E-DF7F-4E70-BD3B-09E110935A8E}" dt="2022-01-26T04:16:49.125" v="601"/>
        <pc:sldMkLst>
          <pc:docMk/>
          <pc:sldMk cId="4096757122" sldId="1580"/>
        </pc:sldMkLst>
        <pc:spChg chg="mod">
          <ac:chgData name="Shaowei Wang" userId="e596398d-db6e-4c6b-9fe5-24de495b6c4d" providerId="ADAL" clId="{8623E73E-DF7F-4E70-BD3B-09E110935A8E}" dt="2022-01-26T04:15:20.839" v="585" actId="20577"/>
          <ac:spMkLst>
            <pc:docMk/>
            <pc:sldMk cId="4096757122" sldId="1580"/>
            <ac:spMk id="2" creationId="{2921FEEE-3243-45D4-A839-8355FE98250B}"/>
          </ac:spMkLst>
        </pc:spChg>
        <pc:spChg chg="mod">
          <ac:chgData name="Shaowei Wang" userId="e596398d-db6e-4c6b-9fe5-24de495b6c4d" providerId="ADAL" clId="{8623E73E-DF7F-4E70-BD3B-09E110935A8E}" dt="2022-01-26T04:16:32.844" v="600"/>
          <ac:spMkLst>
            <pc:docMk/>
            <pc:sldMk cId="4096757122" sldId="1580"/>
            <ac:spMk id="3" creationId="{DED2F424-CCAB-4BB0-A9F3-E50F54273B49}"/>
          </ac:spMkLst>
        </pc:spChg>
      </pc:sldChg>
      <pc:sldChg chg="modSp new mod">
        <pc:chgData name="Shaowei Wang" userId="e596398d-db6e-4c6b-9fe5-24de495b6c4d" providerId="ADAL" clId="{8623E73E-DF7F-4E70-BD3B-09E110935A8E}" dt="2022-01-26T04:33:15.544" v="709" actId="20577"/>
        <pc:sldMkLst>
          <pc:docMk/>
          <pc:sldMk cId="1871233934" sldId="1581"/>
        </pc:sldMkLst>
        <pc:spChg chg="mod">
          <ac:chgData name="Shaowei Wang" userId="e596398d-db6e-4c6b-9fe5-24de495b6c4d" providerId="ADAL" clId="{8623E73E-DF7F-4E70-BD3B-09E110935A8E}" dt="2022-01-26T04:32:14.141" v="703" actId="20577"/>
          <ac:spMkLst>
            <pc:docMk/>
            <pc:sldMk cId="1871233934" sldId="1581"/>
            <ac:spMk id="2" creationId="{9E9BB7FC-AACE-4EA2-BEE2-CE46E754CC9C}"/>
          </ac:spMkLst>
        </pc:spChg>
        <pc:spChg chg="mod">
          <ac:chgData name="Shaowei Wang" userId="e596398d-db6e-4c6b-9fe5-24de495b6c4d" providerId="ADAL" clId="{8623E73E-DF7F-4E70-BD3B-09E110935A8E}" dt="2022-01-26T04:33:15.544" v="709" actId="20577"/>
          <ac:spMkLst>
            <pc:docMk/>
            <pc:sldMk cId="1871233934" sldId="1581"/>
            <ac:spMk id="3" creationId="{54F6519D-E00F-400B-8BA0-0102B7675371}"/>
          </ac:spMkLst>
        </pc:spChg>
      </pc:sldChg>
      <pc:sldChg chg="addSp delSp new del mod modShow">
        <pc:chgData name="Shaowei Wang" userId="e596398d-db6e-4c6b-9fe5-24de495b6c4d" providerId="ADAL" clId="{8623E73E-DF7F-4E70-BD3B-09E110935A8E}" dt="2022-01-26T04:54:51.814" v="843" actId="47"/>
        <pc:sldMkLst>
          <pc:docMk/>
          <pc:sldMk cId="652461162" sldId="1582"/>
        </pc:sldMkLst>
        <pc:spChg chg="del">
          <ac:chgData name="Shaowei Wang" userId="e596398d-db6e-4c6b-9fe5-24de495b6c4d" providerId="ADAL" clId="{8623E73E-DF7F-4E70-BD3B-09E110935A8E}" dt="2022-01-26T04:30:23.733" v="693" actId="478"/>
          <ac:spMkLst>
            <pc:docMk/>
            <pc:sldMk cId="652461162" sldId="1582"/>
            <ac:spMk id="2" creationId="{7484615F-AD93-4C09-BD53-B534CD36E125}"/>
          </ac:spMkLst>
        </pc:spChg>
        <pc:picChg chg="add">
          <ac:chgData name="Shaowei Wang" userId="e596398d-db6e-4c6b-9fe5-24de495b6c4d" providerId="ADAL" clId="{8623E73E-DF7F-4E70-BD3B-09E110935A8E}" dt="2022-01-26T04:30:16.035" v="691"/>
          <ac:picMkLst>
            <pc:docMk/>
            <pc:sldMk cId="652461162" sldId="1582"/>
            <ac:picMk id="4098" creationId="{CC66FCC4-C1AD-4512-8A31-D4ED331E3A32}"/>
          </ac:picMkLst>
        </pc:picChg>
      </pc:sldChg>
      <pc:sldChg chg="modSp new mod">
        <pc:chgData name="Shaowei Wang" userId="e596398d-db6e-4c6b-9fe5-24de495b6c4d" providerId="ADAL" clId="{8623E73E-DF7F-4E70-BD3B-09E110935A8E}" dt="2022-01-26T04:34:03.188" v="730" actId="20577"/>
        <pc:sldMkLst>
          <pc:docMk/>
          <pc:sldMk cId="1195421955" sldId="1583"/>
        </pc:sldMkLst>
        <pc:spChg chg="mod">
          <ac:chgData name="Shaowei Wang" userId="e596398d-db6e-4c6b-9fe5-24de495b6c4d" providerId="ADAL" clId="{8623E73E-DF7F-4E70-BD3B-09E110935A8E}" dt="2022-01-26T04:33:31.882" v="725" actId="20577"/>
          <ac:spMkLst>
            <pc:docMk/>
            <pc:sldMk cId="1195421955" sldId="1583"/>
            <ac:spMk id="2" creationId="{7213806B-2820-48E8-8667-0A104BED6A09}"/>
          </ac:spMkLst>
        </pc:spChg>
        <pc:spChg chg="mod">
          <ac:chgData name="Shaowei Wang" userId="e596398d-db6e-4c6b-9fe5-24de495b6c4d" providerId="ADAL" clId="{8623E73E-DF7F-4E70-BD3B-09E110935A8E}" dt="2022-01-26T04:34:03.188" v="730" actId="20577"/>
          <ac:spMkLst>
            <pc:docMk/>
            <pc:sldMk cId="1195421955" sldId="1583"/>
            <ac:spMk id="3" creationId="{B7040DF9-9A95-48A7-82B9-385022FCD513}"/>
          </ac:spMkLst>
        </pc:spChg>
      </pc:sldChg>
      <pc:sldChg chg="add mod modShow">
        <pc:chgData name="Shaowei Wang" userId="e596398d-db6e-4c6b-9fe5-24de495b6c4d" providerId="ADAL" clId="{8623E73E-DF7F-4E70-BD3B-09E110935A8E}" dt="2022-01-26T04:34:18.229" v="732" actId="729"/>
        <pc:sldMkLst>
          <pc:docMk/>
          <pc:sldMk cId="2885347414" sldId="1584"/>
        </pc:sldMkLst>
      </pc:sldChg>
      <pc:sldChg chg="add">
        <pc:chgData name="Shaowei Wang" userId="e596398d-db6e-4c6b-9fe5-24de495b6c4d" providerId="ADAL" clId="{8623E73E-DF7F-4E70-BD3B-09E110935A8E}" dt="2022-01-27T16:55:35.997" v="1562"/>
        <pc:sldMkLst>
          <pc:docMk/>
          <pc:sldMk cId="347104470" sldId="1585"/>
        </pc:sldMkLst>
      </pc:sldChg>
      <pc:sldChg chg="addSp delSp modSp new del mod ord modMedia setBg modClrScheme addAnim delAnim modShow chgLayout">
        <pc:chgData name="Shaowei Wang" userId="e596398d-db6e-4c6b-9fe5-24de495b6c4d" providerId="ADAL" clId="{8623E73E-DF7F-4E70-BD3B-09E110935A8E}" dt="2022-01-27T16:54:45.627" v="1556" actId="2696"/>
        <pc:sldMkLst>
          <pc:docMk/>
          <pc:sldMk cId="749892740" sldId="1585"/>
        </pc:sldMkLst>
        <pc:spChg chg="mod ord">
          <ac:chgData name="Shaowei Wang" userId="e596398d-db6e-4c6b-9fe5-24de495b6c4d" providerId="ADAL" clId="{8623E73E-DF7F-4E70-BD3B-09E110935A8E}" dt="2022-01-26T04:53:10.042" v="820" actId="20577"/>
          <ac:spMkLst>
            <pc:docMk/>
            <pc:sldMk cId="749892740" sldId="1585"/>
            <ac:spMk id="2" creationId="{7315647C-989C-4AB3-AB04-25D1D6233C6B}"/>
          </ac:spMkLst>
        </pc:spChg>
        <pc:spChg chg="add mod ord">
          <ac:chgData name="Shaowei Wang" userId="e596398d-db6e-4c6b-9fe5-24de495b6c4d" providerId="ADAL" clId="{8623E73E-DF7F-4E70-BD3B-09E110935A8E}" dt="2022-01-26T04:54:23.552" v="839" actId="20577"/>
          <ac:spMkLst>
            <pc:docMk/>
            <pc:sldMk cId="749892740" sldId="1585"/>
            <ac:spMk id="3" creationId="{404A70E7-1DDB-4B78-B9C2-E13553533503}"/>
          </ac:spMkLst>
        </pc:spChg>
        <pc:spChg chg="add del">
          <ac:chgData name="Shaowei Wang" userId="e596398d-db6e-4c6b-9fe5-24de495b6c4d" providerId="ADAL" clId="{8623E73E-DF7F-4E70-BD3B-09E110935A8E}" dt="2022-01-26T04:50:48.776" v="794" actId="26606"/>
          <ac:spMkLst>
            <pc:docMk/>
            <pc:sldMk cId="749892740" sldId="1585"/>
            <ac:spMk id="8" creationId="{37C89E4B-3C9F-44B9-8B86-D9E3D112D8EC}"/>
          </ac:spMkLst>
        </pc:spChg>
        <pc:spChg chg="add del">
          <ac:chgData name="Shaowei Wang" userId="e596398d-db6e-4c6b-9fe5-24de495b6c4d" providerId="ADAL" clId="{8623E73E-DF7F-4E70-BD3B-09E110935A8E}" dt="2022-01-26T04:50:52.390" v="798" actId="26606"/>
          <ac:spMkLst>
            <pc:docMk/>
            <pc:sldMk cId="749892740" sldId="1585"/>
            <ac:spMk id="14" creationId="{C1DD1A8A-57D5-4A81-AD04-532B043C5611}"/>
          </ac:spMkLst>
        </pc:spChg>
        <pc:spChg chg="add del">
          <ac:chgData name="Shaowei Wang" userId="e596398d-db6e-4c6b-9fe5-24de495b6c4d" providerId="ADAL" clId="{8623E73E-DF7F-4E70-BD3B-09E110935A8E}" dt="2022-01-26T04:50:52.390" v="798" actId="26606"/>
          <ac:spMkLst>
            <pc:docMk/>
            <pc:sldMk cId="749892740" sldId="1585"/>
            <ac:spMk id="16" creationId="{007891EC-4501-44ED-A8C8-B11B6DB767AB}"/>
          </ac:spMkLst>
        </pc:spChg>
        <pc:picChg chg="add del">
          <ac:chgData name="Shaowei Wang" userId="e596398d-db6e-4c6b-9fe5-24de495b6c4d" providerId="ADAL" clId="{8623E73E-DF7F-4E70-BD3B-09E110935A8E}" dt="2022-01-26T04:50:48.776" v="794" actId="26606"/>
          <ac:picMkLst>
            <pc:docMk/>
            <pc:sldMk cId="749892740" sldId="1585"/>
            <ac:picMk id="4" creationId="{4C63B8BE-B035-4133-9EEE-A417D3564AFB}"/>
          </ac:picMkLst>
        </pc:picChg>
        <pc:picChg chg="add del mod">
          <ac:chgData name="Shaowei Wang" userId="e596398d-db6e-4c6b-9fe5-24de495b6c4d" providerId="ADAL" clId="{8623E73E-DF7F-4E70-BD3B-09E110935A8E}" dt="2022-01-26T04:50:52.390" v="798" actId="26606"/>
          <ac:picMkLst>
            <pc:docMk/>
            <pc:sldMk cId="749892740" sldId="1585"/>
            <ac:picMk id="15" creationId="{49E5C8C1-18A1-4FBE-96E2-574679FF138C}"/>
          </ac:picMkLst>
        </pc:picChg>
        <pc:cxnChg chg="add del">
          <ac:chgData name="Shaowei Wang" userId="e596398d-db6e-4c6b-9fe5-24de495b6c4d" providerId="ADAL" clId="{8623E73E-DF7F-4E70-BD3B-09E110935A8E}" dt="2022-01-26T04:50:48.776" v="794" actId="26606"/>
          <ac:cxnSpMkLst>
            <pc:docMk/>
            <pc:sldMk cId="749892740" sldId="1585"/>
            <ac:cxnSpMk id="10" creationId="{AA2EAA10-076F-46BD-8F0F-B9A2FB77A85C}"/>
          </ac:cxnSpMkLst>
        </pc:cxnChg>
        <pc:cxnChg chg="add del">
          <ac:chgData name="Shaowei Wang" userId="e596398d-db6e-4c6b-9fe5-24de495b6c4d" providerId="ADAL" clId="{8623E73E-DF7F-4E70-BD3B-09E110935A8E}" dt="2022-01-26T04:50:48.776" v="794" actId="26606"/>
          <ac:cxnSpMkLst>
            <pc:docMk/>
            <pc:sldMk cId="749892740" sldId="1585"/>
            <ac:cxnSpMk id="12" creationId="{D891E407-403B-4764-86C9-33A56D3BCAA3}"/>
          </ac:cxnSpMkLst>
        </pc:cxnChg>
      </pc:sldChg>
      <pc:sldChg chg="modSp add del mod modShow">
        <pc:chgData name="Shaowei Wang" userId="e596398d-db6e-4c6b-9fe5-24de495b6c4d" providerId="ADAL" clId="{8623E73E-DF7F-4E70-BD3B-09E110935A8E}" dt="2022-01-27T16:55:23.109" v="1561" actId="2696"/>
        <pc:sldMkLst>
          <pc:docMk/>
          <pc:sldMk cId="1935545884" sldId="1585"/>
        </pc:sldMkLst>
        <pc:spChg chg="mod">
          <ac:chgData name="Shaowei Wang" userId="e596398d-db6e-4c6b-9fe5-24de495b6c4d" providerId="ADAL" clId="{8623E73E-DF7F-4E70-BD3B-09E110935A8E}" dt="2022-01-27T16:55:02.799" v="1559" actId="20577"/>
          <ac:spMkLst>
            <pc:docMk/>
            <pc:sldMk cId="1935545884" sldId="1585"/>
            <ac:spMk id="3" creationId="{404A70E7-1DDB-4B78-B9C2-E13553533503}"/>
          </ac:spMkLst>
        </pc:spChg>
      </pc:sldChg>
      <pc:sldChg chg="addSp delSp modSp new mod ord">
        <pc:chgData name="Shaowei Wang" userId="e596398d-db6e-4c6b-9fe5-24de495b6c4d" providerId="ADAL" clId="{8623E73E-DF7F-4E70-BD3B-09E110935A8E}" dt="2022-01-27T16:55:56.450" v="1568"/>
        <pc:sldMkLst>
          <pc:docMk/>
          <pc:sldMk cId="622362293" sldId="1586"/>
        </pc:sldMkLst>
        <pc:spChg chg="mod">
          <ac:chgData name="Shaowei Wang" userId="e596398d-db6e-4c6b-9fe5-24de495b6c4d" providerId="ADAL" clId="{8623E73E-DF7F-4E70-BD3B-09E110935A8E}" dt="2022-01-26T04:57:03.130" v="904" actId="20577"/>
          <ac:spMkLst>
            <pc:docMk/>
            <pc:sldMk cId="622362293" sldId="1586"/>
            <ac:spMk id="2" creationId="{F144C65F-9204-4942-A2BE-631EE3E89402}"/>
          </ac:spMkLst>
        </pc:spChg>
        <pc:spChg chg="del">
          <ac:chgData name="Shaowei Wang" userId="e596398d-db6e-4c6b-9fe5-24de495b6c4d" providerId="ADAL" clId="{8623E73E-DF7F-4E70-BD3B-09E110935A8E}" dt="2022-01-26T05:24:04.802" v="905"/>
          <ac:spMkLst>
            <pc:docMk/>
            <pc:sldMk cId="622362293" sldId="1586"/>
            <ac:spMk id="3" creationId="{541A4D67-CB49-4BD9-A63E-9643DD9F319D}"/>
          </ac:spMkLst>
        </pc:spChg>
        <pc:spChg chg="add del mod">
          <ac:chgData name="Shaowei Wang" userId="e596398d-db6e-4c6b-9fe5-24de495b6c4d" providerId="ADAL" clId="{8623E73E-DF7F-4E70-BD3B-09E110935A8E}" dt="2022-01-26T05:25:56.509" v="907"/>
          <ac:spMkLst>
            <pc:docMk/>
            <pc:sldMk cId="622362293" sldId="1586"/>
            <ac:spMk id="6" creationId="{AF0AA548-EB49-4C74-8EE2-5C23FC2C6F00}"/>
          </ac:spMkLst>
        </pc:spChg>
        <pc:spChg chg="add del mod">
          <ac:chgData name="Shaowei Wang" userId="e596398d-db6e-4c6b-9fe5-24de495b6c4d" providerId="ADAL" clId="{8623E73E-DF7F-4E70-BD3B-09E110935A8E}" dt="2022-01-26T05:40:43.867" v="909" actId="478"/>
          <ac:spMkLst>
            <pc:docMk/>
            <pc:sldMk cId="622362293" sldId="1586"/>
            <ac:spMk id="9" creationId="{1488FEB8-52C3-44D5-84BD-65EFB9E721AA}"/>
          </ac:spMkLst>
        </pc:spChg>
        <pc:graphicFrameChg chg="add del">
          <ac:chgData name="Shaowei Wang" userId="e596398d-db6e-4c6b-9fe5-24de495b6c4d" providerId="ADAL" clId="{8623E73E-DF7F-4E70-BD3B-09E110935A8E}" dt="2022-01-26T05:25:49.523" v="906" actId="478"/>
          <ac:graphicFrameMkLst>
            <pc:docMk/>
            <pc:sldMk cId="622362293" sldId="1586"/>
            <ac:graphicFrameMk id="4" creationId="{AED1BB16-A2D0-4FBA-946B-96F9D7E2343B}"/>
          </ac:graphicFrameMkLst>
        </pc:graphicFrameChg>
        <pc:graphicFrameChg chg="add del">
          <ac:chgData name="Shaowei Wang" userId="e596398d-db6e-4c6b-9fe5-24de495b6c4d" providerId="ADAL" clId="{8623E73E-DF7F-4E70-BD3B-09E110935A8E}" dt="2022-01-26T05:40:40.931" v="908" actId="478"/>
          <ac:graphicFrameMkLst>
            <pc:docMk/>
            <pc:sldMk cId="622362293" sldId="1586"/>
            <ac:graphicFrameMk id="7" creationId="{B86B3652-CBE8-48A6-A97C-F9227605C634}"/>
          </ac:graphicFrameMkLst>
        </pc:graphicFrameChg>
        <pc:graphicFrameChg chg="add mod">
          <ac:chgData name="Shaowei Wang" userId="e596398d-db6e-4c6b-9fe5-24de495b6c4d" providerId="ADAL" clId="{8623E73E-DF7F-4E70-BD3B-09E110935A8E}" dt="2022-01-26T05:43:06.361" v="913" actId="1076"/>
          <ac:graphicFrameMkLst>
            <pc:docMk/>
            <pc:sldMk cId="622362293" sldId="1586"/>
            <ac:graphicFrameMk id="10" creationId="{FA042264-B94B-41FC-9ED5-2491EF72ADE4}"/>
          </ac:graphicFrameMkLst>
        </pc:graphicFrameChg>
      </pc:sldChg>
      <pc:sldChg chg="modSp new mod">
        <pc:chgData name="Shaowei Wang" userId="e596398d-db6e-4c6b-9fe5-24de495b6c4d" providerId="ADAL" clId="{8623E73E-DF7F-4E70-BD3B-09E110935A8E}" dt="2022-01-27T16:49:02.035" v="1544" actId="20577"/>
        <pc:sldMkLst>
          <pc:docMk/>
          <pc:sldMk cId="1548922577" sldId="1587"/>
        </pc:sldMkLst>
        <pc:spChg chg="mod">
          <ac:chgData name="Shaowei Wang" userId="e596398d-db6e-4c6b-9fe5-24de495b6c4d" providerId="ADAL" clId="{8623E73E-DF7F-4E70-BD3B-09E110935A8E}" dt="2022-01-27T16:32:27.822" v="938" actId="20577"/>
          <ac:spMkLst>
            <pc:docMk/>
            <pc:sldMk cId="1548922577" sldId="1587"/>
            <ac:spMk id="2" creationId="{1AED8BF0-D1F7-4D4C-8B1F-8E1F19E2A8C7}"/>
          </ac:spMkLst>
        </pc:spChg>
        <pc:spChg chg="mod">
          <ac:chgData name="Shaowei Wang" userId="e596398d-db6e-4c6b-9fe5-24de495b6c4d" providerId="ADAL" clId="{8623E73E-DF7F-4E70-BD3B-09E110935A8E}" dt="2022-01-27T16:49:02.035" v="1544" actId="20577"/>
          <ac:spMkLst>
            <pc:docMk/>
            <pc:sldMk cId="1548922577" sldId="1587"/>
            <ac:spMk id="3" creationId="{0C288B3A-7425-4AEC-BA12-5197F71C956F}"/>
          </ac:spMkLst>
        </pc:spChg>
      </pc:sldChg>
      <pc:sldChg chg="add del">
        <pc:chgData name="Shaowei Wang" userId="e596398d-db6e-4c6b-9fe5-24de495b6c4d" providerId="ADAL" clId="{8623E73E-DF7F-4E70-BD3B-09E110935A8E}" dt="2022-01-27T16:55:37.905" v="1566" actId="2890"/>
        <pc:sldMkLst>
          <pc:docMk/>
          <pc:sldMk cId="790339671" sldId="1588"/>
        </pc:sldMkLst>
      </pc:sldChg>
      <pc:sldChg chg="add del">
        <pc:chgData name="Shaowei Wang" userId="e596398d-db6e-4c6b-9fe5-24de495b6c4d" providerId="ADAL" clId="{8623E73E-DF7F-4E70-BD3B-09E110935A8E}" dt="2022-01-27T16:55:37.734" v="1565" actId="2890"/>
        <pc:sldMkLst>
          <pc:docMk/>
          <pc:sldMk cId="2896554358" sldId="1589"/>
        </pc:sldMkLst>
      </pc:sldChg>
    </pc:docChg>
  </pc:docChgLst>
  <pc:docChgLst>
    <pc:chgData name="Shaowei Wang" userId="e596398d-db6e-4c6b-9fe5-24de495b6c4d" providerId="ADAL" clId="{960C923F-1BD8-421C-928B-B89FA21FB09D}"/>
    <pc:docChg chg="undo custSel addSld delSld modSld sldOrd modSection">
      <pc:chgData name="Shaowei Wang" userId="e596398d-db6e-4c6b-9fe5-24de495b6c4d" providerId="ADAL" clId="{960C923F-1BD8-421C-928B-B89FA21FB09D}" dt="2023-01-12T16:29:07.585" v="1097" actId="20577"/>
      <pc:docMkLst>
        <pc:docMk/>
      </pc:docMkLst>
      <pc:sldChg chg="modSp mod">
        <pc:chgData name="Shaowei Wang" userId="e596398d-db6e-4c6b-9fe5-24de495b6c4d" providerId="ADAL" clId="{960C923F-1BD8-421C-928B-B89FA21FB09D}" dt="2023-01-11T22:24:37.979" v="70" actId="1076"/>
        <pc:sldMkLst>
          <pc:docMk/>
          <pc:sldMk cId="1689487602" sldId="400"/>
        </pc:sldMkLst>
        <pc:spChg chg="mod">
          <ac:chgData name="Shaowei Wang" userId="e596398d-db6e-4c6b-9fe5-24de495b6c4d" providerId="ADAL" clId="{960C923F-1BD8-421C-928B-B89FA21FB09D}" dt="2023-01-11T22:24:31.116" v="60" actId="20577"/>
          <ac:spMkLst>
            <pc:docMk/>
            <pc:sldMk cId="1689487602" sldId="400"/>
            <ac:spMk id="21" creationId="{00000000-0000-0000-0000-000000000000}"/>
          </ac:spMkLst>
        </pc:spChg>
        <pc:spChg chg="mod">
          <ac:chgData name="Shaowei Wang" userId="e596398d-db6e-4c6b-9fe5-24de495b6c4d" providerId="ADAL" clId="{960C923F-1BD8-421C-928B-B89FA21FB09D}" dt="2023-01-11T22:24:34.959" v="69" actId="20577"/>
          <ac:spMkLst>
            <pc:docMk/>
            <pc:sldMk cId="1689487602" sldId="400"/>
            <ac:spMk id="22" creationId="{64FFAF65-E905-4E30-B540-B74237C23821}"/>
          </ac:spMkLst>
        </pc:spChg>
        <pc:spChg chg="mod">
          <ac:chgData name="Shaowei Wang" userId="e596398d-db6e-4c6b-9fe5-24de495b6c4d" providerId="ADAL" clId="{960C923F-1BD8-421C-928B-B89FA21FB09D}" dt="2023-01-11T22:24:34.389" v="68" actId="20577"/>
          <ac:spMkLst>
            <pc:docMk/>
            <pc:sldMk cId="1689487602" sldId="400"/>
            <ac:spMk id="29" creationId="{00000000-0000-0000-0000-000000000000}"/>
          </ac:spMkLst>
        </pc:spChg>
        <pc:picChg chg="mod">
          <ac:chgData name="Shaowei Wang" userId="e596398d-db6e-4c6b-9fe5-24de495b6c4d" providerId="ADAL" clId="{960C923F-1BD8-421C-928B-B89FA21FB09D}" dt="2023-01-11T22:24:37.979" v="70" actId="1076"/>
          <ac:picMkLst>
            <pc:docMk/>
            <pc:sldMk cId="1689487602" sldId="400"/>
            <ac:picMk id="2050" creationId="{E069CD0F-9084-4A8E-AC07-05BDC944618F}"/>
          </ac:picMkLst>
        </pc:picChg>
      </pc:sldChg>
      <pc:sldChg chg="addSp modSp">
        <pc:chgData name="Shaowei Wang" userId="e596398d-db6e-4c6b-9fe5-24de495b6c4d" providerId="ADAL" clId="{960C923F-1BD8-421C-928B-B89FA21FB09D}" dt="2023-01-11T22:43:49.866" v="293" actId="164"/>
        <pc:sldMkLst>
          <pc:docMk/>
          <pc:sldMk cId="1627818588" sldId="403"/>
        </pc:sldMkLst>
        <pc:grpChg chg="add mod">
          <ac:chgData name="Shaowei Wang" userId="e596398d-db6e-4c6b-9fe5-24de495b6c4d" providerId="ADAL" clId="{960C923F-1BD8-421C-928B-B89FA21FB09D}" dt="2023-01-11T22:43:49.866" v="293" actId="164"/>
          <ac:grpSpMkLst>
            <pc:docMk/>
            <pc:sldMk cId="1627818588" sldId="403"/>
            <ac:grpSpMk id="2" creationId="{C84C698B-037E-ADA8-3032-EEC22BA47800}"/>
          </ac:grpSpMkLst>
        </pc:grpChg>
        <pc:picChg chg="mod">
          <ac:chgData name="Shaowei Wang" userId="e596398d-db6e-4c6b-9fe5-24de495b6c4d" providerId="ADAL" clId="{960C923F-1BD8-421C-928B-B89FA21FB09D}" dt="2023-01-11T22:43:49.866" v="293" actId="164"/>
          <ac:picMkLst>
            <pc:docMk/>
            <pc:sldMk cId="1627818588" sldId="403"/>
            <ac:picMk id="19" creationId="{00000000-0000-0000-0000-000000000000}"/>
          </ac:picMkLst>
        </pc:picChg>
        <pc:picChg chg="mod">
          <ac:chgData name="Shaowei Wang" userId="e596398d-db6e-4c6b-9fe5-24de495b6c4d" providerId="ADAL" clId="{960C923F-1BD8-421C-928B-B89FA21FB09D}" dt="2023-01-11T22:43:49.866" v="293" actId="164"/>
          <ac:picMkLst>
            <pc:docMk/>
            <pc:sldMk cId="1627818588" sldId="403"/>
            <ac:picMk id="22" creationId="{00000000-0000-0000-0000-000000000000}"/>
          </ac:picMkLst>
        </pc:picChg>
      </pc:sldChg>
      <pc:sldChg chg="modSp mod modAnim">
        <pc:chgData name="Shaowei Wang" userId="e596398d-db6e-4c6b-9fe5-24de495b6c4d" providerId="ADAL" clId="{960C923F-1BD8-421C-928B-B89FA21FB09D}" dt="2023-01-12T00:38:33.928" v="656" actId="20577"/>
        <pc:sldMkLst>
          <pc:docMk/>
          <pc:sldMk cId="286996034" sldId="404"/>
        </pc:sldMkLst>
        <pc:spChg chg="mod">
          <ac:chgData name="Shaowei Wang" userId="e596398d-db6e-4c6b-9fe5-24de495b6c4d" providerId="ADAL" clId="{960C923F-1BD8-421C-928B-B89FA21FB09D}" dt="2023-01-12T00:38:33.928" v="656" actId="20577"/>
          <ac:spMkLst>
            <pc:docMk/>
            <pc:sldMk cId="286996034" sldId="404"/>
            <ac:spMk id="3" creationId="{00000000-0000-0000-0000-000000000000}"/>
          </ac:spMkLst>
        </pc:spChg>
      </pc:sldChg>
      <pc:sldChg chg="modSp mod">
        <pc:chgData name="Shaowei Wang" userId="e596398d-db6e-4c6b-9fe5-24de495b6c4d" providerId="ADAL" clId="{960C923F-1BD8-421C-928B-B89FA21FB09D}" dt="2023-01-11T22:55:55.422" v="463" actId="20577"/>
        <pc:sldMkLst>
          <pc:docMk/>
          <pc:sldMk cId="1306509902" sldId="405"/>
        </pc:sldMkLst>
        <pc:spChg chg="mod">
          <ac:chgData name="Shaowei Wang" userId="e596398d-db6e-4c6b-9fe5-24de495b6c4d" providerId="ADAL" clId="{960C923F-1BD8-421C-928B-B89FA21FB09D}" dt="2023-01-11T22:55:55.422" v="463" actId="20577"/>
          <ac:spMkLst>
            <pc:docMk/>
            <pc:sldMk cId="1306509902" sldId="405"/>
            <ac:spMk id="3" creationId="{00000000-0000-0000-0000-000000000000}"/>
          </ac:spMkLst>
        </pc:spChg>
      </pc:sldChg>
      <pc:sldChg chg="modSp mod">
        <pc:chgData name="Shaowei Wang" userId="e596398d-db6e-4c6b-9fe5-24de495b6c4d" providerId="ADAL" clId="{960C923F-1BD8-421C-928B-B89FA21FB09D}" dt="2023-01-11T22:54:47.679" v="383" actId="20577"/>
        <pc:sldMkLst>
          <pc:docMk/>
          <pc:sldMk cId="860293482" sldId="407"/>
        </pc:sldMkLst>
        <pc:spChg chg="mod">
          <ac:chgData name="Shaowei Wang" userId="e596398d-db6e-4c6b-9fe5-24de495b6c4d" providerId="ADAL" clId="{960C923F-1BD8-421C-928B-B89FA21FB09D}" dt="2023-01-11T22:52:00.317" v="330" actId="20577"/>
          <ac:spMkLst>
            <pc:docMk/>
            <pc:sldMk cId="860293482" sldId="407"/>
            <ac:spMk id="5" creationId="{00000000-0000-0000-0000-000000000000}"/>
          </ac:spMkLst>
        </pc:spChg>
        <pc:spChg chg="mod">
          <ac:chgData name="Shaowei Wang" userId="e596398d-db6e-4c6b-9fe5-24de495b6c4d" providerId="ADAL" clId="{960C923F-1BD8-421C-928B-B89FA21FB09D}" dt="2023-01-11T22:54:47.679" v="383" actId="20577"/>
          <ac:spMkLst>
            <pc:docMk/>
            <pc:sldMk cId="860293482" sldId="407"/>
            <ac:spMk id="6" creationId="{00000000-0000-0000-0000-000000000000}"/>
          </ac:spMkLst>
        </pc:spChg>
      </pc:sldChg>
      <pc:sldChg chg="modSp modAnim">
        <pc:chgData name="Shaowei Wang" userId="e596398d-db6e-4c6b-9fe5-24de495b6c4d" providerId="ADAL" clId="{960C923F-1BD8-421C-928B-B89FA21FB09D}" dt="2023-01-12T01:51:17.005" v="984" actId="20577"/>
        <pc:sldMkLst>
          <pc:docMk/>
          <pc:sldMk cId="1615590340" sldId="409"/>
        </pc:sldMkLst>
        <pc:spChg chg="mod">
          <ac:chgData name="Shaowei Wang" userId="e596398d-db6e-4c6b-9fe5-24de495b6c4d" providerId="ADAL" clId="{960C923F-1BD8-421C-928B-B89FA21FB09D}" dt="2023-01-12T01:51:17.005" v="984" actId="20577"/>
          <ac:spMkLst>
            <pc:docMk/>
            <pc:sldMk cId="1615590340" sldId="409"/>
            <ac:spMk id="6" creationId="{00000000-0000-0000-0000-000000000000}"/>
          </ac:spMkLst>
        </pc:spChg>
      </pc:sldChg>
      <pc:sldChg chg="addSp delSp modSp">
        <pc:chgData name="Shaowei Wang" userId="e596398d-db6e-4c6b-9fe5-24de495b6c4d" providerId="ADAL" clId="{960C923F-1BD8-421C-928B-B89FA21FB09D}" dt="2023-01-12T01:55:58.310" v="995" actId="478"/>
        <pc:sldMkLst>
          <pc:docMk/>
          <pc:sldMk cId="1390843238" sldId="411"/>
        </pc:sldMkLst>
        <pc:picChg chg="add del mod">
          <ac:chgData name="Shaowei Wang" userId="e596398d-db6e-4c6b-9fe5-24de495b6c4d" providerId="ADAL" clId="{960C923F-1BD8-421C-928B-B89FA21FB09D}" dt="2023-01-12T01:55:58.310" v="995" actId="478"/>
          <ac:picMkLst>
            <pc:docMk/>
            <pc:sldMk cId="1390843238" sldId="411"/>
            <ac:picMk id="3074" creationId="{2B0952EA-722D-30FE-3F6B-58EE77C5F8F5}"/>
          </ac:picMkLst>
        </pc:picChg>
      </pc:sldChg>
      <pc:sldChg chg="addSp delSp modSp mod">
        <pc:chgData name="Shaowei Wang" userId="e596398d-db6e-4c6b-9fe5-24de495b6c4d" providerId="ADAL" clId="{960C923F-1BD8-421C-928B-B89FA21FB09D}" dt="2023-01-12T01:24:28.842" v="897" actId="1076"/>
        <pc:sldMkLst>
          <pc:docMk/>
          <pc:sldMk cId="2786804198" sldId="412"/>
        </pc:sldMkLst>
        <pc:spChg chg="add del">
          <ac:chgData name="Shaowei Wang" userId="e596398d-db6e-4c6b-9fe5-24de495b6c4d" providerId="ADAL" clId="{960C923F-1BD8-421C-928B-B89FA21FB09D}" dt="2023-01-12T01:24:08.936" v="896"/>
          <ac:spMkLst>
            <pc:docMk/>
            <pc:sldMk cId="2786804198" sldId="412"/>
            <ac:spMk id="2" creationId="{5FAE37F7-4362-BC44-AECF-B3845D7659E4}"/>
          </ac:spMkLst>
        </pc:spChg>
        <pc:spChg chg="add del">
          <ac:chgData name="Shaowei Wang" userId="e596398d-db6e-4c6b-9fe5-24de495b6c4d" providerId="ADAL" clId="{960C923F-1BD8-421C-928B-B89FA21FB09D}" dt="2023-01-12T01:24:08.936" v="896"/>
          <ac:spMkLst>
            <pc:docMk/>
            <pc:sldMk cId="2786804198" sldId="412"/>
            <ac:spMk id="4" creationId="{893DB363-B4FF-9EAC-48C7-FCDA63F3357F}"/>
          </ac:spMkLst>
        </pc:spChg>
        <pc:spChg chg="mod">
          <ac:chgData name="Shaowei Wang" userId="e596398d-db6e-4c6b-9fe5-24de495b6c4d" providerId="ADAL" clId="{960C923F-1BD8-421C-928B-B89FA21FB09D}" dt="2023-01-12T01:23:31.188" v="891" actId="20577"/>
          <ac:spMkLst>
            <pc:docMk/>
            <pc:sldMk cId="2786804198" sldId="412"/>
            <ac:spMk id="5" creationId="{00000000-0000-0000-0000-000000000000}"/>
          </ac:spMkLst>
        </pc:spChg>
        <pc:spChg chg="del">
          <ac:chgData name="Shaowei Wang" userId="e596398d-db6e-4c6b-9fe5-24de495b6c4d" providerId="ADAL" clId="{960C923F-1BD8-421C-928B-B89FA21FB09D}" dt="2023-01-12T01:23:53.145" v="892" actId="478"/>
          <ac:spMkLst>
            <pc:docMk/>
            <pc:sldMk cId="2786804198" sldId="412"/>
            <ac:spMk id="6" creationId="{00000000-0000-0000-0000-000000000000}"/>
          </ac:spMkLst>
        </pc:spChg>
        <pc:picChg chg="mod">
          <ac:chgData name="Shaowei Wang" userId="e596398d-db6e-4c6b-9fe5-24de495b6c4d" providerId="ADAL" clId="{960C923F-1BD8-421C-928B-B89FA21FB09D}" dt="2023-01-12T01:24:28.842" v="897" actId="1076"/>
          <ac:picMkLst>
            <pc:docMk/>
            <pc:sldMk cId="2786804198" sldId="412"/>
            <ac:picMk id="3" creationId="{00000000-0000-0000-0000-000000000000}"/>
          </ac:picMkLst>
        </pc:picChg>
        <pc:picChg chg="add del">
          <ac:chgData name="Shaowei Wang" userId="e596398d-db6e-4c6b-9fe5-24de495b6c4d" providerId="ADAL" clId="{960C923F-1BD8-421C-928B-B89FA21FB09D}" dt="2023-01-12T01:24:08.936" v="896"/>
          <ac:picMkLst>
            <pc:docMk/>
            <pc:sldMk cId="2786804198" sldId="412"/>
            <ac:picMk id="1025" creationId="{597AB13D-AEEC-B2E6-FC34-0ED8878211CC}"/>
          </ac:picMkLst>
        </pc:picChg>
      </pc:sldChg>
      <pc:sldChg chg="mod ord modShow">
        <pc:chgData name="Shaowei Wang" userId="e596398d-db6e-4c6b-9fe5-24de495b6c4d" providerId="ADAL" clId="{960C923F-1BD8-421C-928B-B89FA21FB09D}" dt="2023-01-12T01:50:22.846" v="983"/>
        <pc:sldMkLst>
          <pc:docMk/>
          <pc:sldMk cId="2983488820" sldId="418"/>
        </pc:sldMkLst>
      </pc:sldChg>
      <pc:sldChg chg="mod ord modShow">
        <pc:chgData name="Shaowei Wang" userId="e596398d-db6e-4c6b-9fe5-24de495b6c4d" providerId="ADAL" clId="{960C923F-1BD8-421C-928B-B89FA21FB09D}" dt="2023-01-12T01:54:08.115" v="992"/>
        <pc:sldMkLst>
          <pc:docMk/>
          <pc:sldMk cId="3161226000" sldId="419"/>
        </pc:sldMkLst>
      </pc:sldChg>
      <pc:sldChg chg="addSp delSp modSp mod modAnim modNotesTx">
        <pc:chgData name="Shaowei Wang" userId="e596398d-db6e-4c6b-9fe5-24de495b6c4d" providerId="ADAL" clId="{960C923F-1BD8-421C-928B-B89FA21FB09D}" dt="2023-01-11T22:50:32.797" v="317"/>
        <pc:sldMkLst>
          <pc:docMk/>
          <pc:sldMk cId="3724966509" sldId="667"/>
        </pc:sldMkLst>
        <pc:spChg chg="add mod">
          <ac:chgData name="Shaowei Wang" userId="e596398d-db6e-4c6b-9fe5-24de495b6c4d" providerId="ADAL" clId="{960C923F-1BD8-421C-928B-B89FA21FB09D}" dt="2023-01-11T22:44:28.383" v="298" actId="164"/>
          <ac:spMkLst>
            <pc:docMk/>
            <pc:sldMk cId="3724966509" sldId="667"/>
            <ac:spMk id="5" creationId="{41E0BB30-4819-853F-3EB1-3B3B468C80D3}"/>
          </ac:spMkLst>
        </pc:spChg>
        <pc:spChg chg="add mod">
          <ac:chgData name="Shaowei Wang" userId="e596398d-db6e-4c6b-9fe5-24de495b6c4d" providerId="ADAL" clId="{960C923F-1BD8-421C-928B-B89FA21FB09D}" dt="2023-01-11T22:49:12.735" v="311" actId="164"/>
          <ac:spMkLst>
            <pc:docMk/>
            <pc:sldMk cId="3724966509" sldId="667"/>
            <ac:spMk id="7" creationId="{749BA9A6-C75F-5C74-92A0-0FCF1FE311FC}"/>
          </ac:spMkLst>
        </pc:spChg>
        <pc:grpChg chg="add mod">
          <ac:chgData name="Shaowei Wang" userId="e596398d-db6e-4c6b-9fe5-24de495b6c4d" providerId="ADAL" clId="{960C923F-1BD8-421C-928B-B89FA21FB09D}" dt="2023-01-11T22:44:28.383" v="298" actId="164"/>
          <ac:grpSpMkLst>
            <pc:docMk/>
            <pc:sldMk cId="3724966509" sldId="667"/>
            <ac:grpSpMk id="8" creationId="{6083C240-C235-B2BD-BEEF-0552E35A3BCD}"/>
          </ac:grpSpMkLst>
        </pc:grpChg>
        <pc:grpChg chg="add mod">
          <ac:chgData name="Shaowei Wang" userId="e596398d-db6e-4c6b-9fe5-24de495b6c4d" providerId="ADAL" clId="{960C923F-1BD8-421C-928B-B89FA21FB09D}" dt="2023-01-11T22:44:30.452" v="299" actId="1076"/>
          <ac:grpSpMkLst>
            <pc:docMk/>
            <pc:sldMk cId="3724966509" sldId="667"/>
            <ac:grpSpMk id="16" creationId="{1A982C4B-ACAB-777A-257C-CC7253C8D896}"/>
          </ac:grpSpMkLst>
        </pc:grpChg>
        <pc:grpChg chg="add mod">
          <ac:chgData name="Shaowei Wang" userId="e596398d-db6e-4c6b-9fe5-24de495b6c4d" providerId="ADAL" clId="{960C923F-1BD8-421C-928B-B89FA21FB09D}" dt="2023-01-11T22:49:12.735" v="311" actId="164"/>
          <ac:grpSpMkLst>
            <pc:docMk/>
            <pc:sldMk cId="3724966509" sldId="667"/>
            <ac:grpSpMk id="17" creationId="{1C9FAD9F-76D5-51FC-5D66-931D11AE0021}"/>
          </ac:grpSpMkLst>
        </pc:grpChg>
        <pc:picChg chg="add del mod">
          <ac:chgData name="Shaowei Wang" userId="e596398d-db6e-4c6b-9fe5-24de495b6c4d" providerId="ADAL" clId="{960C923F-1BD8-421C-928B-B89FA21FB09D}" dt="2023-01-11T22:43:53.786" v="294" actId="478"/>
          <ac:picMkLst>
            <pc:docMk/>
            <pc:sldMk cId="3724966509" sldId="667"/>
            <ac:picMk id="6" creationId="{E49E499A-5625-399B-E492-95B03A314C97}"/>
          </ac:picMkLst>
        </pc:picChg>
        <pc:picChg chg="mod">
          <ac:chgData name="Shaowei Wang" userId="e596398d-db6e-4c6b-9fe5-24de495b6c4d" providerId="ADAL" clId="{960C923F-1BD8-421C-928B-B89FA21FB09D}" dt="2023-01-11T22:42:59.885" v="288"/>
          <ac:picMkLst>
            <pc:docMk/>
            <pc:sldMk cId="3724966509" sldId="667"/>
            <ac:picMk id="9" creationId="{4C7B886A-00F7-3129-F8AC-362600E6C8A0}"/>
          </ac:picMkLst>
        </pc:picChg>
        <pc:picChg chg="mod">
          <ac:chgData name="Shaowei Wang" userId="e596398d-db6e-4c6b-9fe5-24de495b6c4d" providerId="ADAL" clId="{960C923F-1BD8-421C-928B-B89FA21FB09D}" dt="2023-01-11T22:42:59.885" v="288"/>
          <ac:picMkLst>
            <pc:docMk/>
            <pc:sldMk cId="3724966509" sldId="667"/>
            <ac:picMk id="10" creationId="{610707AC-6E3B-B950-B269-5F8FE0A1BF69}"/>
          </ac:picMkLst>
        </pc:picChg>
        <pc:picChg chg="mod">
          <ac:chgData name="Shaowei Wang" userId="e596398d-db6e-4c6b-9fe5-24de495b6c4d" providerId="ADAL" clId="{960C923F-1BD8-421C-928B-B89FA21FB09D}" dt="2023-01-11T22:42:59.885" v="288"/>
          <ac:picMkLst>
            <pc:docMk/>
            <pc:sldMk cId="3724966509" sldId="667"/>
            <ac:picMk id="11" creationId="{BE2B444A-CA34-5892-4987-85CCF912B5E3}"/>
          </ac:picMkLst>
        </pc:picChg>
        <pc:picChg chg="mod">
          <ac:chgData name="Shaowei Wang" userId="e596398d-db6e-4c6b-9fe5-24de495b6c4d" providerId="ADAL" clId="{960C923F-1BD8-421C-928B-B89FA21FB09D}" dt="2023-01-11T22:42:59.885" v="288"/>
          <ac:picMkLst>
            <pc:docMk/>
            <pc:sldMk cId="3724966509" sldId="667"/>
            <ac:picMk id="12" creationId="{1CC46CF5-10FE-4909-37D4-2850930588AE}"/>
          </ac:picMkLst>
        </pc:picChg>
        <pc:picChg chg="add mod">
          <ac:chgData name="Shaowei Wang" userId="e596398d-db6e-4c6b-9fe5-24de495b6c4d" providerId="ADAL" clId="{960C923F-1BD8-421C-928B-B89FA21FB09D}" dt="2023-01-11T22:42:59.885" v="288"/>
          <ac:picMkLst>
            <pc:docMk/>
            <pc:sldMk cId="3724966509" sldId="667"/>
            <ac:picMk id="13" creationId="{20C37F0A-5444-B872-9054-5C2E7D4F7BE8}"/>
          </ac:picMkLst>
        </pc:picChg>
        <pc:picChg chg="add del mod">
          <ac:chgData name="Shaowei Wang" userId="e596398d-db6e-4c6b-9fe5-24de495b6c4d" providerId="ADAL" clId="{960C923F-1BD8-421C-928B-B89FA21FB09D}" dt="2023-01-11T22:43:38.474" v="292"/>
          <ac:picMkLst>
            <pc:docMk/>
            <pc:sldMk cId="3724966509" sldId="667"/>
            <ac:picMk id="14" creationId="{3B858B66-E290-D95B-41BE-2805F24067CB}"/>
          </ac:picMkLst>
        </pc:picChg>
        <pc:picChg chg="add mod">
          <ac:chgData name="Shaowei Wang" userId="e596398d-db6e-4c6b-9fe5-24de495b6c4d" providerId="ADAL" clId="{960C923F-1BD8-421C-928B-B89FA21FB09D}" dt="2023-01-11T22:49:12.735" v="311" actId="164"/>
          <ac:picMkLst>
            <pc:docMk/>
            <pc:sldMk cId="3724966509" sldId="667"/>
            <ac:picMk id="15" creationId="{78435296-4937-8DC8-E404-BBCB622BE6C2}"/>
          </ac:picMkLst>
        </pc:picChg>
      </pc:sldChg>
      <pc:sldChg chg="modSp mod">
        <pc:chgData name="Shaowei Wang" userId="e596398d-db6e-4c6b-9fe5-24de495b6c4d" providerId="ADAL" clId="{960C923F-1BD8-421C-928B-B89FA21FB09D}" dt="2023-01-11T22:25:24.023" v="89" actId="114"/>
        <pc:sldMkLst>
          <pc:docMk/>
          <pc:sldMk cId="3796797304" sldId="1539"/>
        </pc:sldMkLst>
        <pc:spChg chg="mod">
          <ac:chgData name="Shaowei Wang" userId="e596398d-db6e-4c6b-9fe5-24de495b6c4d" providerId="ADAL" clId="{960C923F-1BD8-421C-928B-B89FA21FB09D}" dt="2023-01-11T22:25:24.023" v="89" actId="114"/>
          <ac:spMkLst>
            <pc:docMk/>
            <pc:sldMk cId="3796797304" sldId="1539"/>
            <ac:spMk id="5" creationId="{25576A7D-C8E0-E242-BAC6-90AEED2EE15B}"/>
          </ac:spMkLst>
        </pc:spChg>
      </pc:sldChg>
      <pc:sldChg chg="modSp mod">
        <pc:chgData name="Shaowei Wang" userId="e596398d-db6e-4c6b-9fe5-24de495b6c4d" providerId="ADAL" clId="{960C923F-1BD8-421C-928B-B89FA21FB09D}" dt="2023-01-11T22:50:47.691" v="318" actId="313"/>
        <pc:sldMkLst>
          <pc:docMk/>
          <pc:sldMk cId="2750633642" sldId="1543"/>
        </pc:sldMkLst>
        <pc:spChg chg="mod">
          <ac:chgData name="Shaowei Wang" userId="e596398d-db6e-4c6b-9fe5-24de495b6c4d" providerId="ADAL" clId="{960C923F-1BD8-421C-928B-B89FA21FB09D}" dt="2023-01-11T22:50:47.691" v="318" actId="313"/>
          <ac:spMkLst>
            <pc:docMk/>
            <pc:sldMk cId="2750633642" sldId="1543"/>
            <ac:spMk id="6" creationId="{2DD42CAF-AFEB-4068-93C8-13E43DE21DFD}"/>
          </ac:spMkLst>
        </pc:spChg>
      </pc:sldChg>
      <pc:sldChg chg="modSp mod">
        <pc:chgData name="Shaowei Wang" userId="e596398d-db6e-4c6b-9fe5-24de495b6c4d" providerId="ADAL" clId="{960C923F-1BD8-421C-928B-B89FA21FB09D}" dt="2023-01-12T00:40:07.986" v="681" actId="20577"/>
        <pc:sldMkLst>
          <pc:docMk/>
          <pc:sldMk cId="3104128944" sldId="1546"/>
        </pc:sldMkLst>
        <pc:spChg chg="mod">
          <ac:chgData name="Shaowei Wang" userId="e596398d-db6e-4c6b-9fe5-24de495b6c4d" providerId="ADAL" clId="{960C923F-1BD8-421C-928B-B89FA21FB09D}" dt="2023-01-12T00:40:07.986" v="681" actId="20577"/>
          <ac:spMkLst>
            <pc:docMk/>
            <pc:sldMk cId="3104128944" sldId="1546"/>
            <ac:spMk id="2" creationId="{35613844-30BB-440F-954E-91D5CFD36386}"/>
          </ac:spMkLst>
        </pc:spChg>
      </pc:sldChg>
      <pc:sldChg chg="mod ord modShow">
        <pc:chgData name="Shaowei Wang" userId="e596398d-db6e-4c6b-9fe5-24de495b6c4d" providerId="ADAL" clId="{960C923F-1BD8-421C-928B-B89FA21FB09D}" dt="2023-01-12T00:36:15.595" v="508"/>
        <pc:sldMkLst>
          <pc:docMk/>
          <pc:sldMk cId="3684357960" sldId="1547"/>
        </pc:sldMkLst>
      </pc:sldChg>
      <pc:sldChg chg="modSp mod">
        <pc:chgData name="Shaowei Wang" userId="e596398d-db6e-4c6b-9fe5-24de495b6c4d" providerId="ADAL" clId="{960C923F-1BD8-421C-928B-B89FA21FB09D}" dt="2023-01-12T00:50:43.573" v="723" actId="20577"/>
        <pc:sldMkLst>
          <pc:docMk/>
          <pc:sldMk cId="1806835907" sldId="1548"/>
        </pc:sldMkLst>
        <pc:spChg chg="mod">
          <ac:chgData name="Shaowei Wang" userId="e596398d-db6e-4c6b-9fe5-24de495b6c4d" providerId="ADAL" clId="{960C923F-1BD8-421C-928B-B89FA21FB09D}" dt="2023-01-12T00:50:43.573" v="723" actId="20577"/>
          <ac:spMkLst>
            <pc:docMk/>
            <pc:sldMk cId="1806835907" sldId="1548"/>
            <ac:spMk id="3" creationId="{06F1CEE1-07F1-40E0-9AA9-81210F8B2087}"/>
          </ac:spMkLst>
        </pc:spChg>
      </pc:sldChg>
      <pc:sldChg chg="modSp mod">
        <pc:chgData name="Shaowei Wang" userId="e596398d-db6e-4c6b-9fe5-24de495b6c4d" providerId="ADAL" clId="{960C923F-1BD8-421C-928B-B89FA21FB09D}" dt="2023-01-12T00:39:47.290" v="659"/>
        <pc:sldMkLst>
          <pc:docMk/>
          <pc:sldMk cId="3965566907" sldId="1549"/>
        </pc:sldMkLst>
        <pc:spChg chg="mod">
          <ac:chgData name="Shaowei Wang" userId="e596398d-db6e-4c6b-9fe5-24de495b6c4d" providerId="ADAL" clId="{960C923F-1BD8-421C-928B-B89FA21FB09D}" dt="2023-01-12T00:39:47.290" v="659"/>
          <ac:spMkLst>
            <pc:docMk/>
            <pc:sldMk cId="3965566907" sldId="1549"/>
            <ac:spMk id="2" creationId="{35613844-30BB-440F-954E-91D5CFD36386}"/>
          </ac:spMkLst>
        </pc:spChg>
        <pc:spChg chg="mod">
          <ac:chgData name="Shaowei Wang" userId="e596398d-db6e-4c6b-9fe5-24de495b6c4d" providerId="ADAL" clId="{960C923F-1BD8-421C-928B-B89FA21FB09D}" dt="2023-01-12T00:35:42.423" v="505" actId="6549"/>
          <ac:spMkLst>
            <pc:docMk/>
            <pc:sldMk cId="3965566907" sldId="1549"/>
            <ac:spMk id="11" creationId="{45DA548A-61DC-41A8-9F6E-35FCEAD1C6CB}"/>
          </ac:spMkLst>
        </pc:spChg>
      </pc:sldChg>
      <pc:sldChg chg="modNotesTx">
        <pc:chgData name="Shaowei Wang" userId="e596398d-db6e-4c6b-9fe5-24de495b6c4d" providerId="ADAL" clId="{960C923F-1BD8-421C-928B-B89FA21FB09D}" dt="2023-01-12T00:32:35.543" v="490" actId="20577"/>
        <pc:sldMkLst>
          <pc:docMk/>
          <pc:sldMk cId="2900586607" sldId="1550"/>
        </pc:sldMkLst>
      </pc:sldChg>
      <pc:sldChg chg="modSp mod">
        <pc:chgData name="Shaowei Wang" userId="e596398d-db6e-4c6b-9fe5-24de495b6c4d" providerId="ADAL" clId="{960C923F-1BD8-421C-928B-B89FA21FB09D}" dt="2023-01-12T01:05:21.994" v="790" actId="20577"/>
        <pc:sldMkLst>
          <pc:docMk/>
          <pc:sldMk cId="126044415" sldId="1551"/>
        </pc:sldMkLst>
        <pc:spChg chg="mod">
          <ac:chgData name="Shaowei Wang" userId="e596398d-db6e-4c6b-9fe5-24de495b6c4d" providerId="ADAL" clId="{960C923F-1BD8-421C-928B-B89FA21FB09D}" dt="2023-01-12T01:05:21.994" v="790" actId="20577"/>
          <ac:spMkLst>
            <pc:docMk/>
            <pc:sldMk cId="126044415" sldId="1551"/>
            <ac:spMk id="3" creationId="{028265AD-DD59-4CCB-8BE7-9376BAD62C47}"/>
          </ac:spMkLst>
        </pc:spChg>
      </pc:sldChg>
      <pc:sldChg chg="del">
        <pc:chgData name="Shaowei Wang" userId="e596398d-db6e-4c6b-9fe5-24de495b6c4d" providerId="ADAL" clId="{960C923F-1BD8-421C-928B-B89FA21FB09D}" dt="2023-01-12T01:01:15.963" v="724" actId="2696"/>
        <pc:sldMkLst>
          <pc:docMk/>
          <pc:sldMk cId="490184463" sldId="1552"/>
        </pc:sldMkLst>
      </pc:sldChg>
      <pc:sldChg chg="add ord">
        <pc:chgData name="Shaowei Wang" userId="e596398d-db6e-4c6b-9fe5-24de495b6c4d" providerId="ADAL" clId="{960C923F-1BD8-421C-928B-B89FA21FB09D}" dt="2023-01-12T01:01:57.310" v="729"/>
        <pc:sldMkLst>
          <pc:docMk/>
          <pc:sldMk cId="943038541" sldId="1552"/>
        </pc:sldMkLst>
      </pc:sldChg>
      <pc:sldChg chg="modSp mod">
        <pc:chgData name="Shaowei Wang" userId="e596398d-db6e-4c6b-9fe5-24de495b6c4d" providerId="ADAL" clId="{960C923F-1BD8-421C-928B-B89FA21FB09D}" dt="2023-01-12T01:08:24.280" v="796" actId="20577"/>
        <pc:sldMkLst>
          <pc:docMk/>
          <pc:sldMk cId="1327636603" sldId="1556"/>
        </pc:sldMkLst>
        <pc:spChg chg="mod">
          <ac:chgData name="Shaowei Wang" userId="e596398d-db6e-4c6b-9fe5-24de495b6c4d" providerId="ADAL" clId="{960C923F-1BD8-421C-928B-B89FA21FB09D}" dt="2023-01-12T01:08:24.280" v="796" actId="20577"/>
          <ac:spMkLst>
            <pc:docMk/>
            <pc:sldMk cId="1327636603" sldId="1556"/>
            <ac:spMk id="3" creationId="{7AF2848E-4BF9-41C2-A262-BAE683AE794D}"/>
          </ac:spMkLst>
        </pc:spChg>
      </pc:sldChg>
      <pc:sldChg chg="modSp">
        <pc:chgData name="Shaowei Wang" userId="e596398d-db6e-4c6b-9fe5-24de495b6c4d" providerId="ADAL" clId="{960C923F-1BD8-421C-928B-B89FA21FB09D}" dt="2023-01-12T01:27:34.135" v="966" actId="20577"/>
        <pc:sldMkLst>
          <pc:docMk/>
          <pc:sldMk cId="975007884" sldId="1558"/>
        </pc:sldMkLst>
        <pc:spChg chg="mod">
          <ac:chgData name="Shaowei Wang" userId="e596398d-db6e-4c6b-9fe5-24de495b6c4d" providerId="ADAL" clId="{960C923F-1BD8-421C-928B-B89FA21FB09D}" dt="2023-01-12T01:27:34.135" v="966" actId="20577"/>
          <ac:spMkLst>
            <pc:docMk/>
            <pc:sldMk cId="975007884" sldId="1558"/>
            <ac:spMk id="3" creationId="{D81996C2-7B78-47D2-A3B3-F82D2617C555}"/>
          </ac:spMkLst>
        </pc:spChg>
      </pc:sldChg>
      <pc:sldChg chg="modSp mod">
        <pc:chgData name="Shaowei Wang" userId="e596398d-db6e-4c6b-9fe5-24de495b6c4d" providerId="ADAL" clId="{960C923F-1BD8-421C-928B-B89FA21FB09D}" dt="2023-01-12T01:40:01.250" v="968" actId="27636"/>
        <pc:sldMkLst>
          <pc:docMk/>
          <pc:sldMk cId="2901865995" sldId="1561"/>
        </pc:sldMkLst>
        <pc:spChg chg="mod">
          <ac:chgData name="Shaowei Wang" userId="e596398d-db6e-4c6b-9fe5-24de495b6c4d" providerId="ADAL" clId="{960C923F-1BD8-421C-928B-B89FA21FB09D}" dt="2023-01-12T01:40:01.250" v="968" actId="27636"/>
          <ac:spMkLst>
            <pc:docMk/>
            <pc:sldMk cId="2901865995" sldId="1561"/>
            <ac:spMk id="3" creationId="{F02B6E28-019A-42FD-A241-A77B23F3A6A5}"/>
          </ac:spMkLst>
        </pc:spChg>
      </pc:sldChg>
      <pc:sldChg chg="modNotesTx">
        <pc:chgData name="Shaowei Wang" userId="e596398d-db6e-4c6b-9fe5-24de495b6c4d" providerId="ADAL" clId="{960C923F-1BD8-421C-928B-B89FA21FB09D}" dt="2023-01-11T22:37:26.889" v="207" actId="20577"/>
        <pc:sldMkLst>
          <pc:docMk/>
          <pc:sldMk cId="1156256650" sldId="1569"/>
        </pc:sldMkLst>
      </pc:sldChg>
      <pc:sldChg chg="del">
        <pc:chgData name="Shaowei Wang" userId="e596398d-db6e-4c6b-9fe5-24de495b6c4d" providerId="ADAL" clId="{960C923F-1BD8-421C-928B-B89FA21FB09D}" dt="2023-01-11T22:38:53.444" v="208" actId="47"/>
        <pc:sldMkLst>
          <pc:docMk/>
          <pc:sldMk cId="658852335" sldId="1570"/>
        </pc:sldMkLst>
      </pc:sldChg>
      <pc:sldChg chg="modSp mod modNotesTx">
        <pc:chgData name="Shaowei Wang" userId="e596398d-db6e-4c6b-9fe5-24de495b6c4d" providerId="ADAL" clId="{960C923F-1BD8-421C-928B-B89FA21FB09D}" dt="2023-01-11T22:59:01.434" v="489" actId="20577"/>
        <pc:sldMkLst>
          <pc:docMk/>
          <pc:sldMk cId="3036294099" sldId="1571"/>
        </pc:sldMkLst>
        <pc:spChg chg="mod">
          <ac:chgData name="Shaowei Wang" userId="e596398d-db6e-4c6b-9fe5-24de495b6c4d" providerId="ADAL" clId="{960C923F-1BD8-421C-928B-B89FA21FB09D}" dt="2023-01-11T22:59:01.434" v="489" actId="20577"/>
          <ac:spMkLst>
            <pc:docMk/>
            <pc:sldMk cId="3036294099" sldId="1571"/>
            <ac:spMk id="4" creationId="{CF7C64FD-7423-4FB7-AAA0-3677EAE62AA8}"/>
          </ac:spMkLst>
        </pc:spChg>
      </pc:sldChg>
      <pc:sldChg chg="modSp mod">
        <pc:chgData name="Shaowei Wang" userId="e596398d-db6e-4c6b-9fe5-24de495b6c4d" providerId="ADAL" clId="{960C923F-1BD8-421C-928B-B89FA21FB09D}" dt="2023-01-12T01:47:15.931" v="980" actId="1076"/>
        <pc:sldMkLst>
          <pc:docMk/>
          <pc:sldMk cId="3829902663" sldId="1573"/>
        </pc:sldMkLst>
        <pc:picChg chg="mod">
          <ac:chgData name="Shaowei Wang" userId="e596398d-db6e-4c6b-9fe5-24de495b6c4d" providerId="ADAL" clId="{960C923F-1BD8-421C-928B-B89FA21FB09D}" dt="2023-01-12T01:47:15.931" v="980" actId="1076"/>
          <ac:picMkLst>
            <pc:docMk/>
            <pc:sldMk cId="3829902663" sldId="1573"/>
            <ac:picMk id="6" creationId="{7E47B820-0A9D-4DE7-A349-F482028CA01A}"/>
          </ac:picMkLst>
        </pc:picChg>
      </pc:sldChg>
      <pc:sldChg chg="modSp mod">
        <pc:chgData name="Shaowei Wang" userId="e596398d-db6e-4c6b-9fe5-24de495b6c4d" providerId="ADAL" clId="{960C923F-1BD8-421C-928B-B89FA21FB09D}" dt="2023-01-12T00:33:44.689" v="499" actId="20577"/>
        <pc:sldMkLst>
          <pc:docMk/>
          <pc:sldMk cId="1089029288" sldId="1576"/>
        </pc:sldMkLst>
        <pc:spChg chg="mod">
          <ac:chgData name="Shaowei Wang" userId="e596398d-db6e-4c6b-9fe5-24de495b6c4d" providerId="ADAL" clId="{960C923F-1BD8-421C-928B-B89FA21FB09D}" dt="2023-01-12T00:33:44.689" v="499" actId="20577"/>
          <ac:spMkLst>
            <pc:docMk/>
            <pc:sldMk cId="1089029288" sldId="1576"/>
            <ac:spMk id="2" creationId="{3585176E-637E-48FE-A437-E23D428A1A40}"/>
          </ac:spMkLst>
        </pc:spChg>
      </pc:sldChg>
      <pc:sldChg chg="modSp mod">
        <pc:chgData name="Shaowei Wang" userId="e596398d-db6e-4c6b-9fe5-24de495b6c4d" providerId="ADAL" clId="{960C923F-1BD8-421C-928B-B89FA21FB09D}" dt="2023-01-12T00:43:19.796" v="718" actId="113"/>
        <pc:sldMkLst>
          <pc:docMk/>
          <pc:sldMk cId="2907387372" sldId="1577"/>
        </pc:sldMkLst>
        <pc:spChg chg="mod">
          <ac:chgData name="Shaowei Wang" userId="e596398d-db6e-4c6b-9fe5-24de495b6c4d" providerId="ADAL" clId="{960C923F-1BD8-421C-928B-B89FA21FB09D}" dt="2023-01-12T00:43:19.796" v="718" actId="113"/>
          <ac:spMkLst>
            <pc:docMk/>
            <pc:sldMk cId="2907387372" sldId="1577"/>
            <ac:spMk id="3" creationId="{F035BBFB-48A4-43B2-A605-5B23F4E8CAD4}"/>
          </ac:spMkLst>
        </pc:spChg>
      </pc:sldChg>
      <pc:sldChg chg="modSp mod">
        <pc:chgData name="Shaowei Wang" userId="e596398d-db6e-4c6b-9fe5-24de495b6c4d" providerId="ADAL" clId="{960C923F-1BD8-421C-928B-B89FA21FB09D}" dt="2023-01-12T01:17:28.041" v="873" actId="12"/>
        <pc:sldMkLst>
          <pc:docMk/>
          <pc:sldMk cId="4096757122" sldId="1580"/>
        </pc:sldMkLst>
        <pc:spChg chg="mod">
          <ac:chgData name="Shaowei Wang" userId="e596398d-db6e-4c6b-9fe5-24de495b6c4d" providerId="ADAL" clId="{960C923F-1BD8-421C-928B-B89FA21FB09D}" dt="2023-01-12T01:17:28.041" v="873" actId="12"/>
          <ac:spMkLst>
            <pc:docMk/>
            <pc:sldMk cId="4096757122" sldId="1580"/>
            <ac:spMk id="3" creationId="{DED2F424-CCAB-4BB0-A9F3-E50F54273B49}"/>
          </ac:spMkLst>
        </pc:spChg>
      </pc:sldChg>
      <pc:sldChg chg="modSp mod">
        <pc:chgData name="Shaowei Wang" userId="e596398d-db6e-4c6b-9fe5-24de495b6c4d" providerId="ADAL" clId="{960C923F-1BD8-421C-928B-B89FA21FB09D}" dt="2023-01-12T01:20:01.052" v="880" actId="113"/>
        <pc:sldMkLst>
          <pc:docMk/>
          <pc:sldMk cId="1871233934" sldId="1581"/>
        </pc:sldMkLst>
        <pc:spChg chg="mod">
          <ac:chgData name="Shaowei Wang" userId="e596398d-db6e-4c6b-9fe5-24de495b6c4d" providerId="ADAL" clId="{960C923F-1BD8-421C-928B-B89FA21FB09D}" dt="2023-01-12T01:20:01.052" v="880" actId="113"/>
          <ac:spMkLst>
            <pc:docMk/>
            <pc:sldMk cId="1871233934" sldId="1581"/>
            <ac:spMk id="3" creationId="{54F6519D-E00F-400B-8BA0-0102B7675371}"/>
          </ac:spMkLst>
        </pc:spChg>
      </pc:sldChg>
      <pc:sldChg chg="modSp mod">
        <pc:chgData name="Shaowei Wang" userId="e596398d-db6e-4c6b-9fe5-24de495b6c4d" providerId="ADAL" clId="{960C923F-1BD8-421C-928B-B89FA21FB09D}" dt="2023-01-12T01:20:16.392" v="881" actId="113"/>
        <pc:sldMkLst>
          <pc:docMk/>
          <pc:sldMk cId="1195421955" sldId="1583"/>
        </pc:sldMkLst>
        <pc:spChg chg="mod">
          <ac:chgData name="Shaowei Wang" userId="e596398d-db6e-4c6b-9fe5-24de495b6c4d" providerId="ADAL" clId="{960C923F-1BD8-421C-928B-B89FA21FB09D}" dt="2023-01-12T01:20:16.392" v="881" actId="113"/>
          <ac:spMkLst>
            <pc:docMk/>
            <pc:sldMk cId="1195421955" sldId="1583"/>
            <ac:spMk id="3" creationId="{B7040DF9-9A95-48A7-82B9-385022FCD513}"/>
          </ac:spMkLst>
        </pc:spChg>
      </pc:sldChg>
      <pc:sldChg chg="del">
        <pc:chgData name="Shaowei Wang" userId="e596398d-db6e-4c6b-9fe5-24de495b6c4d" providerId="ADAL" clId="{960C923F-1BD8-421C-928B-B89FA21FB09D}" dt="2023-01-12T01:52:07.170" v="985" actId="47"/>
        <pc:sldMkLst>
          <pc:docMk/>
          <pc:sldMk cId="347104470" sldId="1585"/>
        </pc:sldMkLst>
      </pc:sldChg>
      <pc:sldChg chg="addSp delSp modSp mod">
        <pc:chgData name="Shaowei Wang" userId="e596398d-db6e-4c6b-9fe5-24de495b6c4d" providerId="ADAL" clId="{960C923F-1BD8-421C-928B-B89FA21FB09D}" dt="2023-01-12T01:46:11.093" v="978" actId="1076"/>
        <pc:sldMkLst>
          <pc:docMk/>
          <pc:sldMk cId="622362293" sldId="1586"/>
        </pc:sldMkLst>
        <pc:graphicFrameChg chg="add">
          <ac:chgData name="Shaowei Wang" userId="e596398d-db6e-4c6b-9fe5-24de495b6c4d" providerId="ADAL" clId="{960C923F-1BD8-421C-928B-B89FA21FB09D}" dt="2023-01-12T01:44:27.397" v="972"/>
          <ac:graphicFrameMkLst>
            <pc:docMk/>
            <pc:sldMk cId="622362293" sldId="1586"/>
            <ac:graphicFrameMk id="3" creationId="{412B6894-4C98-E915-F54D-F9D0FB5DE273}"/>
          </ac:graphicFrameMkLst>
        </pc:graphicFrameChg>
        <pc:graphicFrameChg chg="del mod">
          <ac:chgData name="Shaowei Wang" userId="e596398d-db6e-4c6b-9fe5-24de495b6c4d" providerId="ADAL" clId="{960C923F-1BD8-421C-928B-B89FA21FB09D}" dt="2023-01-12T01:44:02.162" v="971" actId="478"/>
          <ac:graphicFrameMkLst>
            <pc:docMk/>
            <pc:sldMk cId="622362293" sldId="1586"/>
            <ac:graphicFrameMk id="10" creationId="{FA042264-B94B-41FC-9ED5-2491EF72ADE4}"/>
          </ac:graphicFrameMkLst>
        </pc:graphicFrameChg>
        <pc:picChg chg="add mod">
          <ac:chgData name="Shaowei Wang" userId="e596398d-db6e-4c6b-9fe5-24de495b6c4d" providerId="ADAL" clId="{960C923F-1BD8-421C-928B-B89FA21FB09D}" dt="2023-01-12T01:45:37.642" v="974" actId="1076"/>
          <ac:picMkLst>
            <pc:docMk/>
            <pc:sldMk cId="622362293" sldId="1586"/>
            <ac:picMk id="5" creationId="{43063B43-BB0C-FA65-3996-5A513EC6B9D1}"/>
          </ac:picMkLst>
        </pc:picChg>
        <pc:picChg chg="add mod">
          <ac:chgData name="Shaowei Wang" userId="e596398d-db6e-4c6b-9fe5-24de495b6c4d" providerId="ADAL" clId="{960C923F-1BD8-421C-928B-B89FA21FB09D}" dt="2023-01-12T01:46:11.093" v="978" actId="1076"/>
          <ac:picMkLst>
            <pc:docMk/>
            <pc:sldMk cId="622362293" sldId="1586"/>
            <ac:picMk id="7" creationId="{972E1792-6B1A-4A8F-91C6-29D36869CE30}"/>
          </ac:picMkLst>
        </pc:picChg>
      </pc:sldChg>
      <pc:sldChg chg="modSp mod">
        <pc:chgData name="Shaowei Wang" userId="e596398d-db6e-4c6b-9fe5-24de495b6c4d" providerId="ADAL" clId="{960C923F-1BD8-421C-928B-B89FA21FB09D}" dt="2023-01-12T16:29:07.585" v="1097" actId="20577"/>
        <pc:sldMkLst>
          <pc:docMk/>
          <pc:sldMk cId="1548922577" sldId="1587"/>
        </pc:sldMkLst>
        <pc:spChg chg="mod">
          <ac:chgData name="Shaowei Wang" userId="e596398d-db6e-4c6b-9fe5-24de495b6c4d" providerId="ADAL" clId="{960C923F-1BD8-421C-928B-B89FA21FB09D}" dt="2023-01-12T16:29:07.585" v="1097" actId="20577"/>
          <ac:spMkLst>
            <pc:docMk/>
            <pc:sldMk cId="1548922577" sldId="1587"/>
            <ac:spMk id="3" creationId="{0C288B3A-7425-4AEC-BA12-5197F71C956F}"/>
          </ac:spMkLst>
        </pc:spChg>
      </pc:sldChg>
      <pc:sldChg chg="add mod modShow">
        <pc:chgData name="Shaowei Wang" userId="e596398d-db6e-4c6b-9fe5-24de495b6c4d" providerId="ADAL" clId="{960C923F-1BD8-421C-928B-B89FA21FB09D}" dt="2023-01-12T00:39:27.615" v="658" actId="729"/>
        <pc:sldMkLst>
          <pc:docMk/>
          <pc:sldMk cId="1473302561" sldId="1588"/>
        </pc:sldMkLst>
      </pc:sldChg>
      <pc:sldChg chg="add del">
        <pc:chgData name="Shaowei Wang" userId="e596398d-db6e-4c6b-9fe5-24de495b6c4d" providerId="ADAL" clId="{960C923F-1BD8-421C-928B-B89FA21FB09D}" dt="2023-01-11T22:42:42.405" v="287"/>
        <pc:sldMkLst>
          <pc:docMk/>
          <pc:sldMk cId="4141488306" sldId="1588"/>
        </pc:sldMkLst>
      </pc:sldChg>
      <pc:sldChg chg="addSp delSp modSp add mod">
        <pc:chgData name="Shaowei Wang" userId="e596398d-db6e-4c6b-9fe5-24de495b6c4d" providerId="ADAL" clId="{960C923F-1BD8-421C-928B-B89FA21FB09D}" dt="2023-01-12T00:41:53.094" v="699"/>
        <pc:sldMkLst>
          <pc:docMk/>
          <pc:sldMk cId="744606773" sldId="1589"/>
        </pc:sldMkLst>
        <pc:grpChg chg="mod">
          <ac:chgData name="Shaowei Wang" userId="e596398d-db6e-4c6b-9fe5-24de495b6c4d" providerId="ADAL" clId="{960C923F-1BD8-421C-928B-B89FA21FB09D}" dt="2023-01-12T00:41:42.760" v="690"/>
          <ac:grpSpMkLst>
            <pc:docMk/>
            <pc:sldMk cId="744606773" sldId="1589"/>
            <ac:grpSpMk id="7" creationId="{1189AD44-F255-C6CE-61D8-D3094F0EF8B5}"/>
          </ac:grpSpMkLst>
        </pc:grpChg>
        <pc:grpChg chg="mod">
          <ac:chgData name="Shaowei Wang" userId="e596398d-db6e-4c6b-9fe5-24de495b6c4d" providerId="ADAL" clId="{960C923F-1BD8-421C-928B-B89FA21FB09D}" dt="2023-01-12T00:41:53.094" v="699"/>
          <ac:grpSpMkLst>
            <pc:docMk/>
            <pc:sldMk cId="744606773" sldId="1589"/>
            <ac:grpSpMk id="14" creationId="{784ACA97-8D2C-3C18-D4F2-9E0631857881}"/>
          </ac:grpSpMkLst>
        </pc:grpChg>
        <pc:inkChg chg="add del mod">
          <ac:chgData name="Shaowei Wang" userId="e596398d-db6e-4c6b-9fe5-24de495b6c4d" providerId="ADAL" clId="{960C923F-1BD8-421C-928B-B89FA21FB09D}" dt="2023-01-12T00:41:43.818" v="692" actId="9405"/>
          <ac:inkMkLst>
            <pc:docMk/>
            <pc:sldMk cId="744606773" sldId="1589"/>
            <ac:inkMk id="2" creationId="{51B11007-988C-CD68-745B-6225C826D8A3}"/>
          </ac:inkMkLst>
        </pc:inkChg>
        <pc:inkChg chg="add del mod">
          <ac:chgData name="Shaowei Wang" userId="e596398d-db6e-4c6b-9fe5-24de495b6c4d" providerId="ADAL" clId="{960C923F-1BD8-421C-928B-B89FA21FB09D}" dt="2023-01-12T00:41:43.317" v="691" actId="9405"/>
          <ac:inkMkLst>
            <pc:docMk/>
            <pc:sldMk cId="744606773" sldId="1589"/>
            <ac:inkMk id="3" creationId="{5C2D2254-40BE-86CF-039E-51D7CAB4C2CC}"/>
          </ac:inkMkLst>
        </pc:inkChg>
        <pc:inkChg chg="add del mod">
          <ac:chgData name="Shaowei Wang" userId="e596398d-db6e-4c6b-9fe5-24de495b6c4d" providerId="ADAL" clId="{960C923F-1BD8-421C-928B-B89FA21FB09D}" dt="2023-01-12T00:41:42.760" v="690"/>
          <ac:inkMkLst>
            <pc:docMk/>
            <pc:sldMk cId="744606773" sldId="1589"/>
            <ac:inkMk id="4" creationId="{F8909C02-5AC1-B586-568C-246F2B98E5C9}"/>
          </ac:inkMkLst>
        </pc:inkChg>
        <pc:inkChg chg="add del">
          <ac:chgData name="Shaowei Wang" userId="e596398d-db6e-4c6b-9fe5-24de495b6c4d" providerId="ADAL" clId="{960C923F-1BD8-421C-928B-B89FA21FB09D}" dt="2023-01-12T00:41:42.552" v="687" actId="9405"/>
          <ac:inkMkLst>
            <pc:docMk/>
            <pc:sldMk cId="744606773" sldId="1589"/>
            <ac:inkMk id="5" creationId="{B7296EE0-FC0A-26C4-CC68-B32B023F0EDA}"/>
          </ac:inkMkLst>
        </pc:inkChg>
        <pc:inkChg chg="add mod">
          <ac:chgData name="Shaowei Wang" userId="e596398d-db6e-4c6b-9fe5-24de495b6c4d" providerId="ADAL" clId="{960C923F-1BD8-421C-928B-B89FA21FB09D}" dt="2023-01-12T00:41:53.094" v="699"/>
          <ac:inkMkLst>
            <pc:docMk/>
            <pc:sldMk cId="744606773" sldId="1589"/>
            <ac:inkMk id="8" creationId="{CA9FC840-DDB7-B144-2A06-B3B882894649}"/>
          </ac:inkMkLst>
        </pc:inkChg>
        <pc:inkChg chg="add mod">
          <ac:chgData name="Shaowei Wang" userId="e596398d-db6e-4c6b-9fe5-24de495b6c4d" providerId="ADAL" clId="{960C923F-1BD8-421C-928B-B89FA21FB09D}" dt="2023-01-12T00:41:53.094" v="699"/>
          <ac:inkMkLst>
            <pc:docMk/>
            <pc:sldMk cId="744606773" sldId="1589"/>
            <ac:inkMk id="9" creationId="{FADB96A9-D340-B659-D508-CD5105D8B209}"/>
          </ac:inkMkLst>
        </pc:inkChg>
        <pc:inkChg chg="add mod">
          <ac:chgData name="Shaowei Wang" userId="e596398d-db6e-4c6b-9fe5-24de495b6c4d" providerId="ADAL" clId="{960C923F-1BD8-421C-928B-B89FA21FB09D}" dt="2023-01-12T00:41:53.094" v="699"/>
          <ac:inkMkLst>
            <pc:docMk/>
            <pc:sldMk cId="744606773" sldId="1589"/>
            <ac:inkMk id="10" creationId="{1F2F3EDF-0D2F-C75A-435A-629C74EAC30B}"/>
          </ac:inkMkLst>
        </pc:inkChg>
        <pc:inkChg chg="add mod">
          <ac:chgData name="Shaowei Wang" userId="e596398d-db6e-4c6b-9fe5-24de495b6c4d" providerId="ADAL" clId="{960C923F-1BD8-421C-928B-B89FA21FB09D}" dt="2023-01-12T00:41:53.094" v="699"/>
          <ac:inkMkLst>
            <pc:docMk/>
            <pc:sldMk cId="744606773" sldId="1589"/>
            <ac:inkMk id="11" creationId="{834C7899-7259-EC2C-D22F-814F94E0F350}"/>
          </ac:inkMkLst>
        </pc:inkChg>
        <pc:inkChg chg="add mod">
          <ac:chgData name="Shaowei Wang" userId="e596398d-db6e-4c6b-9fe5-24de495b6c4d" providerId="ADAL" clId="{960C923F-1BD8-421C-928B-B89FA21FB09D}" dt="2023-01-12T00:41:53.094" v="699"/>
          <ac:inkMkLst>
            <pc:docMk/>
            <pc:sldMk cId="744606773" sldId="1589"/>
            <ac:inkMk id="12" creationId="{02302481-FAFF-5835-3BC6-7490A9D6D566}"/>
          </ac:inkMkLst>
        </pc:inkChg>
        <pc:inkChg chg="add mod">
          <ac:chgData name="Shaowei Wang" userId="e596398d-db6e-4c6b-9fe5-24de495b6c4d" providerId="ADAL" clId="{960C923F-1BD8-421C-928B-B89FA21FB09D}" dt="2023-01-12T00:41:53.094" v="699"/>
          <ac:inkMkLst>
            <pc:docMk/>
            <pc:sldMk cId="744606773" sldId="1589"/>
            <ac:inkMk id="13" creationId="{7222B206-7E40-5C7A-DAEE-930968A69D13}"/>
          </ac:inkMkLst>
        </pc:inkChg>
      </pc:sldChg>
      <pc:sldChg chg="modSp add mod">
        <pc:chgData name="Shaowei Wang" userId="e596398d-db6e-4c6b-9fe5-24de495b6c4d" providerId="ADAL" clId="{960C923F-1BD8-421C-928B-B89FA21FB09D}" dt="2023-01-12T01:17:44.808" v="875" actId="12"/>
        <pc:sldMkLst>
          <pc:docMk/>
          <pc:sldMk cId="2104837181" sldId="1590"/>
        </pc:sldMkLst>
        <pc:spChg chg="mod">
          <ac:chgData name="Shaowei Wang" userId="e596398d-db6e-4c6b-9fe5-24de495b6c4d" providerId="ADAL" clId="{960C923F-1BD8-421C-928B-B89FA21FB09D}" dt="2023-01-12T01:17:44.808" v="875" actId="12"/>
          <ac:spMkLst>
            <pc:docMk/>
            <pc:sldMk cId="2104837181" sldId="1590"/>
            <ac:spMk id="3" creationId="{DED2F424-CCAB-4BB0-A9F3-E50F54273B49}"/>
          </ac:spMkLst>
        </pc:spChg>
      </pc:sldChg>
      <pc:sldChg chg="addSp modSp new mod ord">
        <pc:chgData name="Shaowei Wang" userId="e596398d-db6e-4c6b-9fe5-24de495b6c4d" providerId="ADAL" clId="{960C923F-1BD8-421C-928B-B89FA21FB09D}" dt="2023-01-12T01:25:23.164" v="939" actId="14100"/>
        <pc:sldMkLst>
          <pc:docMk/>
          <pc:sldMk cId="1969514440" sldId="1591"/>
        </pc:sldMkLst>
        <pc:spChg chg="mod">
          <ac:chgData name="Shaowei Wang" userId="e596398d-db6e-4c6b-9fe5-24de495b6c4d" providerId="ADAL" clId="{960C923F-1BD8-421C-928B-B89FA21FB09D}" dt="2023-01-12T01:25:15.430" v="936" actId="20577"/>
          <ac:spMkLst>
            <pc:docMk/>
            <pc:sldMk cId="1969514440" sldId="1591"/>
            <ac:spMk id="2" creationId="{51EC5113-5E54-77EA-FC39-BDE732336DF3}"/>
          </ac:spMkLst>
        </pc:spChg>
        <pc:spChg chg="add mod">
          <ac:chgData name="Shaowei Wang" userId="e596398d-db6e-4c6b-9fe5-24de495b6c4d" providerId="ADAL" clId="{960C923F-1BD8-421C-928B-B89FA21FB09D}" dt="2023-01-12T01:24:46.445" v="900" actId="1076"/>
          <ac:spMkLst>
            <pc:docMk/>
            <pc:sldMk cId="1969514440" sldId="1591"/>
            <ac:spMk id="3" creationId="{25371AF7-4800-5D4E-A4AA-0A26317687D2}"/>
          </ac:spMkLst>
        </pc:spChg>
        <pc:spChg chg="add mod">
          <ac:chgData name="Shaowei Wang" userId="e596398d-db6e-4c6b-9fe5-24de495b6c4d" providerId="ADAL" clId="{960C923F-1BD8-421C-928B-B89FA21FB09D}" dt="2023-01-12T01:24:46.445" v="900" actId="1076"/>
          <ac:spMkLst>
            <pc:docMk/>
            <pc:sldMk cId="1969514440" sldId="1591"/>
            <ac:spMk id="4" creationId="{308BD88D-F952-6531-103E-A53AE3C3B4F2}"/>
          </ac:spMkLst>
        </pc:spChg>
        <pc:picChg chg="add mod">
          <ac:chgData name="Shaowei Wang" userId="e596398d-db6e-4c6b-9fe5-24de495b6c4d" providerId="ADAL" clId="{960C923F-1BD8-421C-928B-B89FA21FB09D}" dt="2023-01-12T01:25:23.164" v="939" actId="14100"/>
          <ac:picMkLst>
            <pc:docMk/>
            <pc:sldMk cId="1969514440" sldId="1591"/>
            <ac:picMk id="2049" creationId="{C9754C3E-E077-EE7E-80D2-4072C2D36FD8}"/>
          </ac:picMkLst>
        </pc:picChg>
      </pc:sldChg>
    </pc:docChg>
  </pc:docChgLst>
  <pc:docChgLst>
    <pc:chgData name="Shaowei Wang" userId="e596398d-db6e-4c6b-9fe5-24de495b6c4d" providerId="ADAL" clId="{B8AC47D2-4250-4C15-9ABF-522153C18B14}"/>
    <pc:docChg chg="undo custSel addSld delSld modSld sldOrd modSection">
      <pc:chgData name="Shaowei Wang" userId="e596398d-db6e-4c6b-9fe5-24de495b6c4d" providerId="ADAL" clId="{B8AC47D2-4250-4C15-9ABF-522153C18B14}" dt="2022-01-25T17:03:02.156" v="813" actId="47"/>
      <pc:docMkLst>
        <pc:docMk/>
      </pc:docMkLst>
      <pc:sldChg chg="delSp mod delAnim modAnim">
        <pc:chgData name="Shaowei Wang" userId="e596398d-db6e-4c6b-9fe5-24de495b6c4d" providerId="ADAL" clId="{B8AC47D2-4250-4C15-9ABF-522153C18B14}" dt="2022-01-11T21:01:40.346" v="56" actId="478"/>
        <pc:sldMkLst>
          <pc:docMk/>
          <pc:sldMk cId="0" sldId="266"/>
        </pc:sldMkLst>
        <pc:spChg chg="del">
          <ac:chgData name="Shaowei Wang" userId="e596398d-db6e-4c6b-9fe5-24de495b6c4d" providerId="ADAL" clId="{B8AC47D2-4250-4C15-9ABF-522153C18B14}" dt="2022-01-11T21:01:40.346" v="56" actId="478"/>
          <ac:spMkLst>
            <pc:docMk/>
            <pc:sldMk cId="0" sldId="266"/>
            <ac:spMk id="2" creationId="{4F6C7365-69F2-4881-AA16-AAA44CC1B78A}"/>
          </ac:spMkLst>
        </pc:spChg>
      </pc:sldChg>
      <pc:sldChg chg="addSp delSp modSp mod modAnim">
        <pc:chgData name="Shaowei Wang" userId="e596398d-db6e-4c6b-9fe5-24de495b6c4d" providerId="ADAL" clId="{B8AC47D2-4250-4C15-9ABF-522153C18B14}" dt="2022-01-25T16:37:31.316" v="695"/>
        <pc:sldMkLst>
          <pc:docMk/>
          <pc:sldMk cId="1189346180" sldId="401"/>
        </pc:sldMkLst>
        <pc:spChg chg="del">
          <ac:chgData name="Shaowei Wang" userId="e596398d-db6e-4c6b-9fe5-24de495b6c4d" providerId="ADAL" clId="{B8AC47D2-4250-4C15-9ABF-522153C18B14}" dt="2022-01-11T20:57:42.608" v="31" actId="478"/>
          <ac:spMkLst>
            <pc:docMk/>
            <pc:sldMk cId="1189346180" sldId="401"/>
            <ac:spMk id="33" creationId="{00000000-0000-0000-0000-000000000000}"/>
          </ac:spMkLst>
        </pc:spChg>
        <pc:spChg chg="mod">
          <ac:chgData name="Shaowei Wang" userId="e596398d-db6e-4c6b-9fe5-24de495b6c4d" providerId="ADAL" clId="{B8AC47D2-4250-4C15-9ABF-522153C18B14}" dt="2022-01-25T16:36:41.372" v="689" actId="1076"/>
          <ac:spMkLst>
            <pc:docMk/>
            <pc:sldMk cId="1189346180" sldId="401"/>
            <ac:spMk id="39" creationId="{00000000-0000-0000-0000-000000000000}"/>
          </ac:spMkLst>
        </pc:spChg>
        <pc:picChg chg="del">
          <ac:chgData name="Shaowei Wang" userId="e596398d-db6e-4c6b-9fe5-24de495b6c4d" providerId="ADAL" clId="{B8AC47D2-4250-4C15-9ABF-522153C18B14}" dt="2022-01-11T20:57:39.176" v="30" actId="478"/>
          <ac:picMkLst>
            <pc:docMk/>
            <pc:sldMk cId="1189346180" sldId="401"/>
            <ac:picMk id="4" creationId="{00000000-0000-0000-0000-000000000000}"/>
          </ac:picMkLst>
        </pc:picChg>
        <pc:picChg chg="mod">
          <ac:chgData name="Shaowei Wang" userId="e596398d-db6e-4c6b-9fe5-24de495b6c4d" providerId="ADAL" clId="{B8AC47D2-4250-4C15-9ABF-522153C18B14}" dt="2022-01-25T16:36:39.296" v="688" actId="1076"/>
          <ac:picMkLst>
            <pc:docMk/>
            <pc:sldMk cId="1189346180" sldId="401"/>
            <ac:picMk id="38" creationId="{00000000-0000-0000-0000-000000000000}"/>
          </ac:picMkLst>
        </pc:picChg>
        <pc:picChg chg="add mod">
          <ac:chgData name="Shaowei Wang" userId="e596398d-db6e-4c6b-9fe5-24de495b6c4d" providerId="ADAL" clId="{B8AC47D2-4250-4C15-9ABF-522153C18B14}" dt="2022-01-25T16:36:58.247" v="694" actId="1076"/>
          <ac:picMkLst>
            <pc:docMk/>
            <pc:sldMk cId="1189346180" sldId="401"/>
            <ac:picMk id="1026" creationId="{96A62C2F-217C-4B88-BC43-E64256BB288C}"/>
          </ac:picMkLst>
        </pc:picChg>
      </pc:sldChg>
      <pc:sldChg chg="modAnim">
        <pc:chgData name="Shaowei Wang" userId="e596398d-db6e-4c6b-9fe5-24de495b6c4d" providerId="ADAL" clId="{B8AC47D2-4250-4C15-9ABF-522153C18B14}" dt="2022-01-11T21:22:46.731" v="306"/>
        <pc:sldMkLst>
          <pc:docMk/>
          <pc:sldMk cId="1627818588" sldId="403"/>
        </pc:sldMkLst>
      </pc:sldChg>
      <pc:sldChg chg="modAnim">
        <pc:chgData name="Shaowei Wang" userId="e596398d-db6e-4c6b-9fe5-24de495b6c4d" providerId="ADAL" clId="{B8AC47D2-4250-4C15-9ABF-522153C18B14}" dt="2022-01-25T16:43:03.631" v="717"/>
        <pc:sldMkLst>
          <pc:docMk/>
          <pc:sldMk cId="286996034" sldId="404"/>
        </pc:sldMkLst>
      </pc:sldChg>
      <pc:sldChg chg="ord">
        <pc:chgData name="Shaowei Wang" userId="e596398d-db6e-4c6b-9fe5-24de495b6c4d" providerId="ADAL" clId="{B8AC47D2-4250-4C15-9ABF-522153C18B14}" dt="2022-01-11T20:59:09.768" v="52"/>
        <pc:sldMkLst>
          <pc:docMk/>
          <pc:sldMk cId="860293482" sldId="407"/>
        </pc:sldMkLst>
      </pc:sldChg>
      <pc:sldChg chg="del">
        <pc:chgData name="Shaowei Wang" userId="e596398d-db6e-4c6b-9fe5-24de495b6c4d" providerId="ADAL" clId="{B8AC47D2-4250-4C15-9ABF-522153C18B14}" dt="2022-01-11T21:06:57.196" v="58" actId="47"/>
        <pc:sldMkLst>
          <pc:docMk/>
          <pc:sldMk cId="1864227233" sldId="408"/>
        </pc:sldMkLst>
      </pc:sldChg>
      <pc:sldChg chg="modSp mod modAnim">
        <pc:chgData name="Shaowei Wang" userId="e596398d-db6e-4c6b-9fe5-24de495b6c4d" providerId="ADAL" clId="{B8AC47D2-4250-4C15-9ABF-522153C18B14}" dt="2022-01-25T16:51:53.208" v="782"/>
        <pc:sldMkLst>
          <pc:docMk/>
          <pc:sldMk cId="1615590340" sldId="409"/>
        </pc:sldMkLst>
        <pc:spChg chg="mod">
          <ac:chgData name="Shaowei Wang" userId="e596398d-db6e-4c6b-9fe5-24de495b6c4d" providerId="ADAL" clId="{B8AC47D2-4250-4C15-9ABF-522153C18B14}" dt="2022-01-25T16:50:48.676" v="779" actId="20577"/>
          <ac:spMkLst>
            <pc:docMk/>
            <pc:sldMk cId="1615590340" sldId="409"/>
            <ac:spMk id="6" creationId="{00000000-0000-0000-0000-000000000000}"/>
          </ac:spMkLst>
        </pc:spChg>
      </pc:sldChg>
      <pc:sldChg chg="del">
        <pc:chgData name="Shaowei Wang" userId="e596398d-db6e-4c6b-9fe5-24de495b6c4d" providerId="ADAL" clId="{B8AC47D2-4250-4C15-9ABF-522153C18B14}" dt="2022-01-25T16:56:15.406" v="783" actId="2696"/>
        <pc:sldMkLst>
          <pc:docMk/>
          <pc:sldMk cId="1251244617" sldId="412"/>
        </pc:sldMkLst>
      </pc:sldChg>
      <pc:sldChg chg="add">
        <pc:chgData name="Shaowei Wang" userId="e596398d-db6e-4c6b-9fe5-24de495b6c4d" providerId="ADAL" clId="{B8AC47D2-4250-4C15-9ABF-522153C18B14}" dt="2022-01-25T16:56:32.401" v="784"/>
        <pc:sldMkLst>
          <pc:docMk/>
          <pc:sldMk cId="2786804198" sldId="412"/>
        </pc:sldMkLst>
      </pc:sldChg>
      <pc:sldChg chg="mod modShow">
        <pc:chgData name="Shaowei Wang" userId="e596398d-db6e-4c6b-9fe5-24de495b6c4d" providerId="ADAL" clId="{B8AC47D2-4250-4C15-9ABF-522153C18B14}" dt="2022-01-13T04:07:53.819" v="675" actId="729"/>
        <pc:sldMkLst>
          <pc:docMk/>
          <pc:sldMk cId="1787534977" sldId="413"/>
        </pc:sldMkLst>
      </pc:sldChg>
      <pc:sldChg chg="mod modShow">
        <pc:chgData name="Shaowei Wang" userId="e596398d-db6e-4c6b-9fe5-24de495b6c4d" providerId="ADAL" clId="{B8AC47D2-4250-4C15-9ABF-522153C18B14}" dt="2022-01-13T04:07:53.819" v="675" actId="729"/>
        <pc:sldMkLst>
          <pc:docMk/>
          <pc:sldMk cId="1287232160" sldId="414"/>
        </pc:sldMkLst>
      </pc:sldChg>
      <pc:sldChg chg="mod ord modShow">
        <pc:chgData name="Shaowei Wang" userId="e596398d-db6e-4c6b-9fe5-24de495b6c4d" providerId="ADAL" clId="{B8AC47D2-4250-4C15-9ABF-522153C18B14}" dt="2022-01-25T16:32:47.394" v="679"/>
        <pc:sldMkLst>
          <pc:docMk/>
          <pc:sldMk cId="3161226000" sldId="419"/>
        </pc:sldMkLst>
      </pc:sldChg>
      <pc:sldChg chg="mod ord modShow">
        <pc:chgData name="Shaowei Wang" userId="e596398d-db6e-4c6b-9fe5-24de495b6c4d" providerId="ADAL" clId="{B8AC47D2-4250-4C15-9ABF-522153C18B14}" dt="2022-01-25T16:34:45.725" v="682"/>
        <pc:sldMkLst>
          <pc:docMk/>
          <pc:sldMk cId="3267631807" sldId="421"/>
        </pc:sldMkLst>
      </pc:sldChg>
      <pc:sldChg chg="mod ord modShow">
        <pc:chgData name="Shaowei Wang" userId="e596398d-db6e-4c6b-9fe5-24de495b6c4d" providerId="ADAL" clId="{B8AC47D2-4250-4C15-9ABF-522153C18B14}" dt="2022-01-25T16:34:45.725" v="682"/>
        <pc:sldMkLst>
          <pc:docMk/>
          <pc:sldMk cId="0" sldId="423"/>
        </pc:sldMkLst>
      </pc:sldChg>
      <pc:sldChg chg="mod ord modShow">
        <pc:chgData name="Shaowei Wang" userId="e596398d-db6e-4c6b-9fe5-24de495b6c4d" providerId="ADAL" clId="{B8AC47D2-4250-4C15-9ABF-522153C18B14}" dt="2022-01-25T16:34:45.725" v="682"/>
        <pc:sldMkLst>
          <pc:docMk/>
          <pc:sldMk cId="4281534143" sldId="664"/>
        </pc:sldMkLst>
      </pc:sldChg>
      <pc:sldChg chg="mod ord modShow">
        <pc:chgData name="Shaowei Wang" userId="e596398d-db6e-4c6b-9fe5-24de495b6c4d" providerId="ADAL" clId="{B8AC47D2-4250-4C15-9ABF-522153C18B14}" dt="2022-01-25T16:34:45.725" v="682"/>
        <pc:sldMkLst>
          <pc:docMk/>
          <pc:sldMk cId="119485551" sldId="665"/>
        </pc:sldMkLst>
      </pc:sldChg>
      <pc:sldChg chg="del">
        <pc:chgData name="Shaowei Wang" userId="e596398d-db6e-4c6b-9fe5-24de495b6c4d" providerId="ADAL" clId="{B8AC47D2-4250-4C15-9ABF-522153C18B14}" dt="2022-01-11T20:53:53.679" v="8" actId="47"/>
        <pc:sldMkLst>
          <pc:docMk/>
          <pc:sldMk cId="3670605243" sldId="666"/>
        </pc:sldMkLst>
      </pc:sldChg>
      <pc:sldChg chg="modAnim">
        <pc:chgData name="Shaowei Wang" userId="e596398d-db6e-4c6b-9fe5-24de495b6c4d" providerId="ADAL" clId="{B8AC47D2-4250-4C15-9ABF-522153C18B14}" dt="2022-01-25T16:43:57.620" v="718"/>
        <pc:sldMkLst>
          <pc:docMk/>
          <pc:sldMk cId="3724966509" sldId="667"/>
        </pc:sldMkLst>
      </pc:sldChg>
      <pc:sldChg chg="modSp mod ord">
        <pc:chgData name="Shaowei Wang" userId="e596398d-db6e-4c6b-9fe5-24de495b6c4d" providerId="ADAL" clId="{B8AC47D2-4250-4C15-9ABF-522153C18B14}" dt="2022-01-12T05:11:43.700" v="656" actId="20577"/>
        <pc:sldMkLst>
          <pc:docMk/>
          <pc:sldMk cId="4040346936" sldId="1528"/>
        </pc:sldMkLst>
        <pc:spChg chg="mod">
          <ac:chgData name="Shaowei Wang" userId="e596398d-db6e-4c6b-9fe5-24de495b6c4d" providerId="ADAL" clId="{B8AC47D2-4250-4C15-9ABF-522153C18B14}" dt="2022-01-12T05:11:43.700" v="656" actId="20577"/>
          <ac:spMkLst>
            <pc:docMk/>
            <pc:sldMk cId="4040346936" sldId="1528"/>
            <ac:spMk id="2" creationId="{C9C2CE9F-EA72-AC45-89C2-E0942D748CFE}"/>
          </ac:spMkLst>
        </pc:spChg>
      </pc:sldChg>
      <pc:sldChg chg="del">
        <pc:chgData name="Shaowei Wang" userId="e596398d-db6e-4c6b-9fe5-24de495b6c4d" providerId="ADAL" clId="{B8AC47D2-4250-4C15-9ABF-522153C18B14}" dt="2022-01-25T16:15:57.437" v="676" actId="47"/>
        <pc:sldMkLst>
          <pc:docMk/>
          <pc:sldMk cId="2770134911" sldId="1538"/>
        </pc:sldMkLst>
      </pc:sldChg>
      <pc:sldChg chg="addSp delSp modSp mod delAnim modAnim">
        <pc:chgData name="Shaowei Wang" userId="e596398d-db6e-4c6b-9fe5-24de495b6c4d" providerId="ADAL" clId="{B8AC47D2-4250-4C15-9ABF-522153C18B14}" dt="2022-01-11T21:17:25.078" v="260" actId="20577"/>
        <pc:sldMkLst>
          <pc:docMk/>
          <pc:sldMk cId="3796797304" sldId="1539"/>
        </pc:sldMkLst>
        <pc:spChg chg="mod">
          <ac:chgData name="Shaowei Wang" userId="e596398d-db6e-4c6b-9fe5-24de495b6c4d" providerId="ADAL" clId="{B8AC47D2-4250-4C15-9ABF-522153C18B14}" dt="2022-01-11T20:55:20.063" v="26" actId="20577"/>
          <ac:spMkLst>
            <pc:docMk/>
            <pc:sldMk cId="3796797304" sldId="1539"/>
            <ac:spMk id="2" creationId="{80246340-FE20-FC48-996F-80662F061FBD}"/>
          </ac:spMkLst>
        </pc:spChg>
        <pc:spChg chg="del mod">
          <ac:chgData name="Shaowei Wang" userId="e596398d-db6e-4c6b-9fe5-24de495b6c4d" providerId="ADAL" clId="{B8AC47D2-4250-4C15-9ABF-522153C18B14}" dt="2022-01-11T21:08:40.985" v="66" actId="478"/>
          <ac:spMkLst>
            <pc:docMk/>
            <pc:sldMk cId="3796797304" sldId="1539"/>
            <ac:spMk id="3" creationId="{B944AF4E-83B0-2342-8864-3E3EB3FE94AC}"/>
          </ac:spMkLst>
        </pc:spChg>
        <pc:spChg chg="mod">
          <ac:chgData name="Shaowei Wang" userId="e596398d-db6e-4c6b-9fe5-24de495b6c4d" providerId="ADAL" clId="{B8AC47D2-4250-4C15-9ABF-522153C18B14}" dt="2022-01-11T21:17:25.078" v="260" actId="20577"/>
          <ac:spMkLst>
            <pc:docMk/>
            <pc:sldMk cId="3796797304" sldId="1539"/>
            <ac:spMk id="5" creationId="{25576A7D-C8E0-E242-BAC6-90AEED2EE15B}"/>
          </ac:spMkLst>
        </pc:spChg>
        <pc:spChg chg="add del mod">
          <ac:chgData name="Shaowei Wang" userId="e596398d-db6e-4c6b-9fe5-24de495b6c4d" providerId="ADAL" clId="{B8AC47D2-4250-4C15-9ABF-522153C18B14}" dt="2022-01-11T21:08:45.532" v="68" actId="478"/>
          <ac:spMkLst>
            <pc:docMk/>
            <pc:sldMk cId="3796797304" sldId="1539"/>
            <ac:spMk id="7" creationId="{D0DEE653-76F6-4470-BA80-8F85C5BF254A}"/>
          </ac:spMkLst>
        </pc:spChg>
      </pc:sldChg>
      <pc:sldChg chg="modSp mod">
        <pc:chgData name="Shaowei Wang" userId="e596398d-db6e-4c6b-9fe5-24de495b6c4d" providerId="ADAL" clId="{B8AC47D2-4250-4C15-9ABF-522153C18B14}" dt="2022-01-11T20:58:48.968" v="50" actId="20577"/>
        <pc:sldMkLst>
          <pc:docMk/>
          <pc:sldMk cId="2750633642" sldId="1543"/>
        </pc:sldMkLst>
        <pc:spChg chg="mod">
          <ac:chgData name="Shaowei Wang" userId="e596398d-db6e-4c6b-9fe5-24de495b6c4d" providerId="ADAL" clId="{B8AC47D2-4250-4C15-9ABF-522153C18B14}" dt="2022-01-11T20:58:28.156" v="35" actId="1076"/>
          <ac:spMkLst>
            <pc:docMk/>
            <pc:sldMk cId="2750633642" sldId="1543"/>
            <ac:spMk id="3" creationId="{00000000-0000-0000-0000-000000000000}"/>
          </ac:spMkLst>
        </pc:spChg>
        <pc:spChg chg="mod">
          <ac:chgData name="Shaowei Wang" userId="e596398d-db6e-4c6b-9fe5-24de495b6c4d" providerId="ADAL" clId="{B8AC47D2-4250-4C15-9ABF-522153C18B14}" dt="2022-01-11T20:58:48.968" v="50" actId="20577"/>
          <ac:spMkLst>
            <pc:docMk/>
            <pc:sldMk cId="2750633642" sldId="1543"/>
            <ac:spMk id="6" creationId="{2DD42CAF-AFEB-4068-93C8-13E43DE21DFD}"/>
          </ac:spMkLst>
        </pc:spChg>
      </pc:sldChg>
      <pc:sldChg chg="modSp mod">
        <pc:chgData name="Shaowei Wang" userId="e596398d-db6e-4c6b-9fe5-24de495b6c4d" providerId="ADAL" clId="{B8AC47D2-4250-4C15-9ABF-522153C18B14}" dt="2022-01-25T16:45:39.847" v="734" actId="20577"/>
        <pc:sldMkLst>
          <pc:docMk/>
          <pc:sldMk cId="3104128944" sldId="1546"/>
        </pc:sldMkLst>
        <pc:spChg chg="mod">
          <ac:chgData name="Shaowei Wang" userId="e596398d-db6e-4c6b-9fe5-24de495b6c4d" providerId="ADAL" clId="{B8AC47D2-4250-4C15-9ABF-522153C18B14}" dt="2022-01-25T16:45:39.847" v="734" actId="20577"/>
          <ac:spMkLst>
            <pc:docMk/>
            <pc:sldMk cId="3104128944" sldId="1546"/>
            <ac:spMk id="2" creationId="{35613844-30BB-440F-954E-91D5CFD36386}"/>
          </ac:spMkLst>
        </pc:spChg>
      </pc:sldChg>
      <pc:sldChg chg="modSp mod">
        <pc:chgData name="Shaowei Wang" userId="e596398d-db6e-4c6b-9fe5-24de495b6c4d" providerId="ADAL" clId="{B8AC47D2-4250-4C15-9ABF-522153C18B14}" dt="2022-01-11T21:00:07.741" v="54" actId="20577"/>
        <pc:sldMkLst>
          <pc:docMk/>
          <pc:sldMk cId="1806835907" sldId="1548"/>
        </pc:sldMkLst>
        <pc:spChg chg="mod">
          <ac:chgData name="Shaowei Wang" userId="e596398d-db6e-4c6b-9fe5-24de495b6c4d" providerId="ADAL" clId="{B8AC47D2-4250-4C15-9ABF-522153C18B14}" dt="2022-01-11T21:00:07.741" v="54" actId="20577"/>
          <ac:spMkLst>
            <pc:docMk/>
            <pc:sldMk cId="1806835907" sldId="1548"/>
            <ac:spMk id="3" creationId="{06F1CEE1-07F1-40E0-9AA9-81210F8B2087}"/>
          </ac:spMkLst>
        </pc:spChg>
      </pc:sldChg>
      <pc:sldChg chg="modSp mod">
        <pc:chgData name="Shaowei Wang" userId="e596398d-db6e-4c6b-9fe5-24de495b6c4d" providerId="ADAL" clId="{B8AC47D2-4250-4C15-9ABF-522153C18B14}" dt="2022-01-12T04:40:29.953" v="510" actId="20577"/>
        <pc:sldMkLst>
          <pc:docMk/>
          <pc:sldMk cId="3354478948" sldId="1560"/>
        </pc:sldMkLst>
        <pc:spChg chg="mod">
          <ac:chgData name="Shaowei Wang" userId="e596398d-db6e-4c6b-9fe5-24de495b6c4d" providerId="ADAL" clId="{B8AC47D2-4250-4C15-9ABF-522153C18B14}" dt="2022-01-12T04:40:29.953" v="510" actId="20577"/>
          <ac:spMkLst>
            <pc:docMk/>
            <pc:sldMk cId="3354478948" sldId="1560"/>
            <ac:spMk id="3" creationId="{75F43A98-C13C-42F2-A110-A32DDE4A3BA4}"/>
          </ac:spMkLst>
        </pc:spChg>
      </pc:sldChg>
      <pc:sldChg chg="modSp mod">
        <pc:chgData name="Shaowei Wang" userId="e596398d-db6e-4c6b-9fe5-24de495b6c4d" providerId="ADAL" clId="{B8AC47D2-4250-4C15-9ABF-522153C18B14}" dt="2022-01-25T16:48:35.312" v="776" actId="20577"/>
        <pc:sldMkLst>
          <pc:docMk/>
          <pc:sldMk cId="2617348232" sldId="1563"/>
        </pc:sldMkLst>
        <pc:spChg chg="mod">
          <ac:chgData name="Shaowei Wang" userId="e596398d-db6e-4c6b-9fe5-24de495b6c4d" providerId="ADAL" clId="{B8AC47D2-4250-4C15-9ABF-522153C18B14}" dt="2022-01-25T16:48:35.312" v="776" actId="20577"/>
          <ac:spMkLst>
            <pc:docMk/>
            <pc:sldMk cId="2617348232" sldId="1563"/>
            <ac:spMk id="3" creationId="{4015876E-238F-43A5-9CAE-7E514679335C}"/>
          </ac:spMkLst>
        </pc:spChg>
      </pc:sldChg>
      <pc:sldChg chg="addSp delSp modSp add mod">
        <pc:chgData name="Shaowei Wang" userId="e596398d-db6e-4c6b-9fe5-24de495b6c4d" providerId="ADAL" clId="{B8AC47D2-4250-4C15-9ABF-522153C18B14}" dt="2022-01-25T17:02:19.937" v="811" actId="20577"/>
        <pc:sldMkLst>
          <pc:docMk/>
          <pc:sldMk cId="0" sldId="1566"/>
        </pc:sldMkLst>
        <pc:spChg chg="add del mod">
          <ac:chgData name="Shaowei Wang" userId="e596398d-db6e-4c6b-9fe5-24de495b6c4d" providerId="ADAL" clId="{B8AC47D2-4250-4C15-9ABF-522153C18B14}" dt="2022-01-25T17:01:50.595" v="801" actId="478"/>
          <ac:spMkLst>
            <pc:docMk/>
            <pc:sldMk cId="0" sldId="1566"/>
            <ac:spMk id="3" creationId="{C0E30FF7-9A14-4822-8231-4862DF994365}"/>
          </ac:spMkLst>
        </pc:spChg>
        <pc:spChg chg="add mod">
          <ac:chgData name="Shaowei Wang" userId="e596398d-db6e-4c6b-9fe5-24de495b6c4d" providerId="ADAL" clId="{B8AC47D2-4250-4C15-9ABF-522153C18B14}" dt="2022-01-25T17:02:19.937" v="811" actId="20577"/>
          <ac:spMkLst>
            <pc:docMk/>
            <pc:sldMk cId="0" sldId="1566"/>
            <ac:spMk id="6" creationId="{B76CA838-9CD2-4D0B-BADB-3A06957642FF}"/>
          </ac:spMkLst>
        </pc:spChg>
        <pc:spChg chg="del mod">
          <ac:chgData name="Shaowei Wang" userId="e596398d-db6e-4c6b-9fe5-24de495b6c4d" providerId="ADAL" clId="{B8AC47D2-4250-4C15-9ABF-522153C18B14}" dt="2022-01-25T17:01:48.201" v="798" actId="478"/>
          <ac:spMkLst>
            <pc:docMk/>
            <pc:sldMk cId="0" sldId="1566"/>
            <ac:spMk id="15361" creationId="{2BCE8B09-DC61-41D6-A436-BA5A8EE5115D}"/>
          </ac:spMkLst>
        </pc:spChg>
      </pc:sldChg>
      <pc:sldChg chg="new del">
        <pc:chgData name="Shaowei Wang" userId="e596398d-db6e-4c6b-9fe5-24de495b6c4d" providerId="ADAL" clId="{B8AC47D2-4250-4C15-9ABF-522153C18B14}" dt="2022-01-12T15:21:51.017" v="670" actId="47"/>
        <pc:sldMkLst>
          <pc:docMk/>
          <pc:sldMk cId="3650707893" sldId="1567"/>
        </pc:sldMkLst>
      </pc:sldChg>
      <pc:sldChg chg="new del">
        <pc:chgData name="Shaowei Wang" userId="e596398d-db6e-4c6b-9fe5-24de495b6c4d" providerId="ADAL" clId="{B8AC47D2-4250-4C15-9ABF-522153C18B14}" dt="2022-01-11T21:28:27.196" v="358" actId="47"/>
        <pc:sldMkLst>
          <pc:docMk/>
          <pc:sldMk cId="2236340134" sldId="1568"/>
        </pc:sldMkLst>
      </pc:sldChg>
      <pc:sldChg chg="addSp delSp modSp new mod modAnim">
        <pc:chgData name="Shaowei Wang" userId="e596398d-db6e-4c6b-9fe5-24de495b6c4d" providerId="ADAL" clId="{B8AC47D2-4250-4C15-9ABF-522153C18B14}" dt="2022-01-25T16:41:23.792" v="712"/>
        <pc:sldMkLst>
          <pc:docMk/>
          <pc:sldMk cId="1156256650" sldId="1569"/>
        </pc:sldMkLst>
        <pc:spChg chg="del">
          <ac:chgData name="Shaowei Wang" userId="e596398d-db6e-4c6b-9fe5-24de495b6c4d" providerId="ADAL" clId="{B8AC47D2-4250-4C15-9ABF-522153C18B14}" dt="2022-01-11T21:18:53.908" v="263" actId="478"/>
          <ac:spMkLst>
            <pc:docMk/>
            <pc:sldMk cId="1156256650" sldId="1569"/>
            <ac:spMk id="2" creationId="{1D82F789-8381-4A80-B690-7F5AFDBDED4F}"/>
          </ac:spMkLst>
        </pc:spChg>
        <pc:spChg chg="del">
          <ac:chgData name="Shaowei Wang" userId="e596398d-db6e-4c6b-9fe5-24de495b6c4d" providerId="ADAL" clId="{B8AC47D2-4250-4C15-9ABF-522153C18B14}" dt="2022-01-11T21:18:38.031" v="262" actId="478"/>
          <ac:spMkLst>
            <pc:docMk/>
            <pc:sldMk cId="1156256650" sldId="1569"/>
            <ac:spMk id="3" creationId="{D9F087BB-AE6E-460A-ADEB-9DFFEC588639}"/>
          </ac:spMkLst>
        </pc:spChg>
        <pc:spChg chg="add mod">
          <ac:chgData name="Shaowei Wang" userId="e596398d-db6e-4c6b-9fe5-24de495b6c4d" providerId="ADAL" clId="{B8AC47D2-4250-4C15-9ABF-522153C18B14}" dt="2022-01-11T21:19:46.699" v="265" actId="1076"/>
          <ac:spMkLst>
            <pc:docMk/>
            <pc:sldMk cId="1156256650" sldId="1569"/>
            <ac:spMk id="5" creationId="{C002540B-541D-4E93-81D5-B7772F59000A}"/>
          </ac:spMkLst>
        </pc:spChg>
        <pc:spChg chg="add">
          <ac:chgData name="Shaowei Wang" userId="e596398d-db6e-4c6b-9fe5-24de495b6c4d" providerId="ADAL" clId="{B8AC47D2-4250-4C15-9ABF-522153C18B14}" dt="2022-01-11T21:20:31.957" v="271" actId="11529"/>
          <ac:spMkLst>
            <pc:docMk/>
            <pc:sldMk cId="1156256650" sldId="1569"/>
            <ac:spMk id="6" creationId="{96BA565E-6877-4CED-B927-7F17E0CC1C44}"/>
          </ac:spMkLst>
        </pc:spChg>
        <pc:picChg chg="add">
          <ac:chgData name="Shaowei Wang" userId="e596398d-db6e-4c6b-9fe5-24de495b6c4d" providerId="ADAL" clId="{B8AC47D2-4250-4C15-9ABF-522153C18B14}" dt="2022-01-13T04:05:56.335" v="671"/>
          <ac:picMkLst>
            <pc:docMk/>
            <pc:sldMk cId="1156256650" sldId="1569"/>
            <ac:picMk id="2" creationId="{39202997-1D7F-427C-8874-BA830C0598AD}"/>
          </ac:picMkLst>
        </pc:picChg>
        <pc:picChg chg="add mod">
          <ac:chgData name="Shaowei Wang" userId="e596398d-db6e-4c6b-9fe5-24de495b6c4d" providerId="ADAL" clId="{B8AC47D2-4250-4C15-9ABF-522153C18B14}" dt="2022-01-11T21:19:46.699" v="265" actId="1076"/>
          <ac:picMkLst>
            <pc:docMk/>
            <pc:sldMk cId="1156256650" sldId="1569"/>
            <ac:picMk id="4" creationId="{6DC800D2-9880-4165-A86B-C305F252ADD7}"/>
          </ac:picMkLst>
        </pc:picChg>
        <pc:picChg chg="add mod">
          <ac:chgData name="Shaowei Wang" userId="e596398d-db6e-4c6b-9fe5-24de495b6c4d" providerId="ADAL" clId="{B8AC47D2-4250-4C15-9ABF-522153C18B14}" dt="2022-01-25T16:39:19.477" v="698" actId="27349"/>
          <ac:picMkLst>
            <pc:docMk/>
            <pc:sldMk cId="1156256650" sldId="1569"/>
            <ac:picMk id="7" creationId="{8E0677A8-5DD5-4CF3-B116-560930A3A0BE}"/>
          </ac:picMkLst>
        </pc:picChg>
        <pc:picChg chg="add mod">
          <ac:chgData name="Shaowei Wang" userId="e596398d-db6e-4c6b-9fe5-24de495b6c4d" providerId="ADAL" clId="{B8AC47D2-4250-4C15-9ABF-522153C18B14}" dt="2022-01-11T21:21:18.982" v="295" actId="1076"/>
          <ac:picMkLst>
            <pc:docMk/>
            <pc:sldMk cId="1156256650" sldId="1569"/>
            <ac:picMk id="13" creationId="{0CD471DF-7D8F-412D-A0F3-95666F08AFDF}"/>
          </ac:picMkLst>
        </pc:picChg>
        <pc:picChg chg="add mod">
          <ac:chgData name="Shaowei Wang" userId="e596398d-db6e-4c6b-9fe5-24de495b6c4d" providerId="ADAL" clId="{B8AC47D2-4250-4C15-9ABF-522153C18B14}" dt="2022-01-11T21:21:22.018" v="296" actId="1076"/>
          <ac:picMkLst>
            <pc:docMk/>
            <pc:sldMk cId="1156256650" sldId="1569"/>
            <ac:picMk id="14" creationId="{631075EC-B1AF-4CC4-9E57-CCF8CBF37733}"/>
          </ac:picMkLst>
        </pc:picChg>
        <pc:picChg chg="add mod">
          <ac:chgData name="Shaowei Wang" userId="e596398d-db6e-4c6b-9fe5-24de495b6c4d" providerId="ADAL" clId="{B8AC47D2-4250-4C15-9ABF-522153C18B14}" dt="2022-01-25T16:40:38.995" v="706" actId="1076"/>
          <ac:picMkLst>
            <pc:docMk/>
            <pc:sldMk cId="1156256650" sldId="1569"/>
            <ac:picMk id="16" creationId="{F5CC727A-0B85-4922-A97A-ECAE97A3F13B}"/>
          </ac:picMkLst>
        </pc:picChg>
        <pc:picChg chg="add mod">
          <ac:chgData name="Shaowei Wang" userId="e596398d-db6e-4c6b-9fe5-24de495b6c4d" providerId="ADAL" clId="{B8AC47D2-4250-4C15-9ABF-522153C18B14}" dt="2022-01-25T16:40:42.860" v="708" actId="1076"/>
          <ac:picMkLst>
            <pc:docMk/>
            <pc:sldMk cId="1156256650" sldId="1569"/>
            <ac:picMk id="17" creationId="{3C2BD96E-5D54-401E-ABF6-36CEB5EA45FB}"/>
          </ac:picMkLst>
        </pc:picChg>
        <pc:picChg chg="add mod">
          <ac:chgData name="Shaowei Wang" userId="e596398d-db6e-4c6b-9fe5-24de495b6c4d" providerId="ADAL" clId="{B8AC47D2-4250-4C15-9ABF-522153C18B14}" dt="2022-01-25T16:40:45.337" v="710" actId="1076"/>
          <ac:picMkLst>
            <pc:docMk/>
            <pc:sldMk cId="1156256650" sldId="1569"/>
            <ac:picMk id="18" creationId="{8AEEE5DC-96B8-4DAC-B81C-8894EA34F93A}"/>
          </ac:picMkLst>
        </pc:picChg>
        <pc:picChg chg="add mod">
          <ac:chgData name="Shaowei Wang" userId="e596398d-db6e-4c6b-9fe5-24de495b6c4d" providerId="ADAL" clId="{B8AC47D2-4250-4C15-9ABF-522153C18B14}" dt="2022-01-11T21:21:29.516" v="299" actId="1076"/>
          <ac:picMkLst>
            <pc:docMk/>
            <pc:sldMk cId="1156256650" sldId="1569"/>
            <ac:picMk id="1026" creationId="{C58AA128-DA97-4E36-9485-E72EE94248EB}"/>
          </ac:picMkLst>
        </pc:picChg>
        <pc:picChg chg="add mod">
          <ac:chgData name="Shaowei Wang" userId="e596398d-db6e-4c6b-9fe5-24de495b6c4d" providerId="ADAL" clId="{B8AC47D2-4250-4C15-9ABF-522153C18B14}" dt="2022-01-11T21:21:03.869" v="289" actId="14100"/>
          <ac:picMkLst>
            <pc:docMk/>
            <pc:sldMk cId="1156256650" sldId="1569"/>
            <ac:picMk id="1028" creationId="{C923E974-E3C4-40AA-86AD-BC48EB0B234D}"/>
          </ac:picMkLst>
        </pc:picChg>
        <pc:picChg chg="add mod">
          <ac:chgData name="Shaowei Wang" userId="e596398d-db6e-4c6b-9fe5-24de495b6c4d" providerId="ADAL" clId="{B8AC47D2-4250-4C15-9ABF-522153C18B14}" dt="2022-01-11T21:21:23.451" v="297" actId="1076"/>
          <ac:picMkLst>
            <pc:docMk/>
            <pc:sldMk cId="1156256650" sldId="1569"/>
            <ac:picMk id="1030" creationId="{E6C97875-040E-446D-A09F-5D590C1BD30F}"/>
          </ac:picMkLst>
        </pc:picChg>
        <pc:picChg chg="add mod">
          <ac:chgData name="Shaowei Wang" userId="e596398d-db6e-4c6b-9fe5-24de495b6c4d" providerId="ADAL" clId="{B8AC47D2-4250-4C15-9ABF-522153C18B14}" dt="2022-01-11T21:21:00.489" v="288" actId="14100"/>
          <ac:picMkLst>
            <pc:docMk/>
            <pc:sldMk cId="1156256650" sldId="1569"/>
            <ac:picMk id="1032" creationId="{8CB33C93-811B-49B7-9249-313B9B222C30}"/>
          </ac:picMkLst>
        </pc:picChg>
        <pc:picChg chg="add mod">
          <ac:chgData name="Shaowei Wang" userId="e596398d-db6e-4c6b-9fe5-24de495b6c4d" providerId="ADAL" clId="{B8AC47D2-4250-4C15-9ABF-522153C18B14}" dt="2022-01-11T21:21:25.761" v="298" actId="1076"/>
          <ac:picMkLst>
            <pc:docMk/>
            <pc:sldMk cId="1156256650" sldId="1569"/>
            <ac:picMk id="1034" creationId="{153B191D-DA38-4C28-9036-DD384DFA2DDD}"/>
          </ac:picMkLst>
        </pc:picChg>
        <pc:picChg chg="add del mod">
          <ac:chgData name="Shaowei Wang" userId="e596398d-db6e-4c6b-9fe5-24de495b6c4d" providerId="ADAL" clId="{B8AC47D2-4250-4C15-9ABF-522153C18B14}" dt="2022-01-11T21:20:40.769" v="278"/>
          <ac:picMkLst>
            <pc:docMk/>
            <pc:sldMk cId="1156256650" sldId="1569"/>
            <ac:picMk id="1036" creationId="{FCBF65E0-D8EA-42FC-89F9-BEB32273D400}"/>
          </ac:picMkLst>
        </pc:picChg>
        <pc:picChg chg="add mod">
          <ac:chgData name="Shaowei Wang" userId="e596398d-db6e-4c6b-9fe5-24de495b6c4d" providerId="ADAL" clId="{B8AC47D2-4250-4C15-9ABF-522153C18B14}" dt="2022-01-25T16:40:32.770" v="703" actId="1076"/>
          <ac:picMkLst>
            <pc:docMk/>
            <pc:sldMk cId="1156256650" sldId="1569"/>
            <ac:picMk id="2050" creationId="{13F961CE-1F5F-4955-A153-0DE34401B5CC}"/>
          </ac:picMkLst>
        </pc:picChg>
      </pc:sldChg>
      <pc:sldChg chg="addSp delSp modSp new mod">
        <pc:chgData name="Shaowei Wang" userId="e596398d-db6e-4c6b-9fe5-24de495b6c4d" providerId="ADAL" clId="{B8AC47D2-4250-4C15-9ABF-522153C18B14}" dt="2022-01-11T21:26:37.895" v="357" actId="1076"/>
        <pc:sldMkLst>
          <pc:docMk/>
          <pc:sldMk cId="658852335" sldId="1570"/>
        </pc:sldMkLst>
        <pc:spChg chg="mod">
          <ac:chgData name="Shaowei Wang" userId="e596398d-db6e-4c6b-9fe5-24de495b6c4d" providerId="ADAL" clId="{B8AC47D2-4250-4C15-9ABF-522153C18B14}" dt="2022-01-11T21:23:45.268" v="340" actId="20577"/>
          <ac:spMkLst>
            <pc:docMk/>
            <pc:sldMk cId="658852335" sldId="1570"/>
            <ac:spMk id="2" creationId="{D2202D47-9008-450F-BC0A-877CEDD21446}"/>
          </ac:spMkLst>
        </pc:spChg>
        <pc:spChg chg="del mod">
          <ac:chgData name="Shaowei Wang" userId="e596398d-db6e-4c6b-9fe5-24de495b6c4d" providerId="ADAL" clId="{B8AC47D2-4250-4C15-9ABF-522153C18B14}" dt="2022-01-11T21:25:44.788" v="349"/>
          <ac:spMkLst>
            <pc:docMk/>
            <pc:sldMk cId="658852335" sldId="1570"/>
            <ac:spMk id="3" creationId="{75219C20-7564-4693-923C-4F89646AEAA4}"/>
          </ac:spMkLst>
        </pc:spChg>
        <pc:spChg chg="add mod">
          <ac:chgData name="Shaowei Wang" userId="e596398d-db6e-4c6b-9fe5-24de495b6c4d" providerId="ADAL" clId="{B8AC47D2-4250-4C15-9ABF-522153C18B14}" dt="2022-01-11T21:26:15.154" v="353" actId="1076"/>
          <ac:spMkLst>
            <pc:docMk/>
            <pc:sldMk cId="658852335" sldId="1570"/>
            <ac:spMk id="6" creationId="{299EDF7E-1111-436F-88C8-FFF93E6270E9}"/>
          </ac:spMkLst>
        </pc:spChg>
        <pc:spChg chg="add mod">
          <ac:chgData name="Shaowei Wang" userId="e596398d-db6e-4c6b-9fe5-24de495b6c4d" providerId="ADAL" clId="{B8AC47D2-4250-4C15-9ABF-522153C18B14}" dt="2022-01-11T21:26:25.830" v="355" actId="1076"/>
          <ac:spMkLst>
            <pc:docMk/>
            <pc:sldMk cId="658852335" sldId="1570"/>
            <ac:spMk id="8" creationId="{CDB70F33-CAFF-438F-A57E-579994531295}"/>
          </ac:spMkLst>
        </pc:spChg>
        <pc:spChg chg="add mod">
          <ac:chgData name="Shaowei Wang" userId="e596398d-db6e-4c6b-9fe5-24de495b6c4d" providerId="ADAL" clId="{B8AC47D2-4250-4C15-9ABF-522153C18B14}" dt="2022-01-11T21:26:37.895" v="357" actId="1076"/>
          <ac:spMkLst>
            <pc:docMk/>
            <pc:sldMk cId="658852335" sldId="1570"/>
            <ac:spMk id="10" creationId="{8632C02E-E299-469C-B19C-168A53BFB3F4}"/>
          </ac:spMkLst>
        </pc:spChg>
        <pc:picChg chg="add mod">
          <ac:chgData name="Shaowei Wang" userId="e596398d-db6e-4c6b-9fe5-24de495b6c4d" providerId="ADAL" clId="{B8AC47D2-4250-4C15-9ABF-522153C18B14}" dt="2022-01-11T21:26:12.071" v="352" actId="1076"/>
          <ac:picMkLst>
            <pc:docMk/>
            <pc:sldMk cId="658852335" sldId="1570"/>
            <ac:picMk id="2050" creationId="{F0261C06-8D0C-4F53-8A75-D054756D60D4}"/>
          </ac:picMkLst>
        </pc:picChg>
      </pc:sldChg>
      <pc:sldChg chg="addSp delSp modSp new mod modClrScheme chgLayout">
        <pc:chgData name="Shaowei Wang" userId="e596398d-db6e-4c6b-9fe5-24de495b6c4d" providerId="ADAL" clId="{B8AC47D2-4250-4C15-9ABF-522153C18B14}" dt="2022-01-11T21:31:57.487" v="480" actId="20577"/>
        <pc:sldMkLst>
          <pc:docMk/>
          <pc:sldMk cId="3036294099" sldId="1571"/>
        </pc:sldMkLst>
        <pc:spChg chg="mod ord">
          <ac:chgData name="Shaowei Wang" userId="e596398d-db6e-4c6b-9fe5-24de495b6c4d" providerId="ADAL" clId="{B8AC47D2-4250-4C15-9ABF-522153C18B14}" dt="2022-01-11T21:31:23.703" v="428" actId="20577"/>
          <ac:spMkLst>
            <pc:docMk/>
            <pc:sldMk cId="3036294099" sldId="1571"/>
            <ac:spMk id="2" creationId="{BDB997CA-1532-4776-A6FA-D2D2E3ED2047}"/>
          </ac:spMkLst>
        </pc:spChg>
        <pc:spChg chg="add del mod ord">
          <ac:chgData name="Shaowei Wang" userId="e596398d-db6e-4c6b-9fe5-24de495b6c4d" providerId="ADAL" clId="{B8AC47D2-4250-4C15-9ABF-522153C18B14}" dt="2022-01-11T21:29:21.411" v="380" actId="700"/>
          <ac:spMkLst>
            <pc:docMk/>
            <pc:sldMk cId="3036294099" sldId="1571"/>
            <ac:spMk id="3" creationId="{47D0F3C1-624F-40EA-8A6E-65D9D42C4544}"/>
          </ac:spMkLst>
        </pc:spChg>
        <pc:spChg chg="add mod ord">
          <ac:chgData name="Shaowei Wang" userId="e596398d-db6e-4c6b-9fe5-24de495b6c4d" providerId="ADAL" clId="{B8AC47D2-4250-4C15-9ABF-522153C18B14}" dt="2022-01-11T21:31:57.487" v="480" actId="20577"/>
          <ac:spMkLst>
            <pc:docMk/>
            <pc:sldMk cId="3036294099" sldId="1571"/>
            <ac:spMk id="4" creationId="{CF7C64FD-7423-4FB7-AAA0-3677EAE62AA8}"/>
          </ac:spMkLst>
        </pc:spChg>
      </pc:sldChg>
      <pc:sldChg chg="modSp new mod ord">
        <pc:chgData name="Shaowei Wang" userId="e596398d-db6e-4c6b-9fe5-24de495b6c4d" providerId="ADAL" clId="{B8AC47D2-4250-4C15-9ABF-522153C18B14}" dt="2022-01-12T05:11:22.747" v="610"/>
        <pc:sldMkLst>
          <pc:docMk/>
          <pc:sldMk cId="1066594673" sldId="1572"/>
        </pc:sldMkLst>
        <pc:spChg chg="mod">
          <ac:chgData name="Shaowei Wang" userId="e596398d-db6e-4c6b-9fe5-24de495b6c4d" providerId="ADAL" clId="{B8AC47D2-4250-4C15-9ABF-522153C18B14}" dt="2022-01-12T04:41:46.713" v="536" actId="20577"/>
          <ac:spMkLst>
            <pc:docMk/>
            <pc:sldMk cId="1066594673" sldId="1572"/>
            <ac:spMk id="2" creationId="{76390CCC-05CF-45B8-97CE-EAB05E4A6F37}"/>
          </ac:spMkLst>
        </pc:spChg>
        <pc:spChg chg="mod">
          <ac:chgData name="Shaowei Wang" userId="e596398d-db6e-4c6b-9fe5-24de495b6c4d" providerId="ADAL" clId="{B8AC47D2-4250-4C15-9ABF-522153C18B14}" dt="2022-01-12T05:10:59.293" v="604" actId="20577"/>
          <ac:spMkLst>
            <pc:docMk/>
            <pc:sldMk cId="1066594673" sldId="1572"/>
            <ac:spMk id="3" creationId="{6DFD0634-8F8E-4C59-B3C0-45711E2E4AC6}"/>
          </ac:spMkLst>
        </pc:spChg>
      </pc:sldChg>
      <pc:sldChg chg="addSp delSp modSp new mod modAnim modNotesTx">
        <pc:chgData name="Shaowei Wang" userId="e596398d-db6e-4c6b-9fe5-24de495b6c4d" providerId="ADAL" clId="{B8AC47D2-4250-4C15-9ABF-522153C18B14}" dt="2022-01-12T15:21:22.517" v="669" actId="1076"/>
        <pc:sldMkLst>
          <pc:docMk/>
          <pc:sldMk cId="3829902663" sldId="1573"/>
        </pc:sldMkLst>
        <pc:spChg chg="del">
          <ac:chgData name="Shaowei Wang" userId="e596398d-db6e-4c6b-9fe5-24de495b6c4d" providerId="ADAL" clId="{B8AC47D2-4250-4C15-9ABF-522153C18B14}" dt="2022-01-12T15:21:16.405" v="667" actId="478"/>
          <ac:spMkLst>
            <pc:docMk/>
            <pc:sldMk cId="3829902663" sldId="1573"/>
            <ac:spMk id="2" creationId="{CC08707C-42AF-4560-ACA9-B7F4FA22135A}"/>
          </ac:spMkLst>
        </pc:spChg>
        <pc:spChg chg="del">
          <ac:chgData name="Shaowei Wang" userId="e596398d-db6e-4c6b-9fe5-24de495b6c4d" providerId="ADAL" clId="{B8AC47D2-4250-4C15-9ABF-522153C18B14}" dt="2022-01-12T15:20:40.360" v="661" actId="478"/>
          <ac:spMkLst>
            <pc:docMk/>
            <pc:sldMk cId="3829902663" sldId="1573"/>
            <ac:spMk id="3" creationId="{2579470C-0DA7-4890-A2D6-340F12CF145A}"/>
          </ac:spMkLst>
        </pc:spChg>
        <pc:spChg chg="add del">
          <ac:chgData name="Shaowei Wang" userId="e596398d-db6e-4c6b-9fe5-24de495b6c4d" providerId="ADAL" clId="{B8AC47D2-4250-4C15-9ABF-522153C18B14}" dt="2022-01-12T05:15:57.763" v="659" actId="22"/>
          <ac:spMkLst>
            <pc:docMk/>
            <pc:sldMk cId="3829902663" sldId="1573"/>
            <ac:spMk id="5" creationId="{43934AB7-AA72-400E-BE33-3F1872A03E72}"/>
          </ac:spMkLst>
        </pc:spChg>
        <pc:picChg chg="add mod">
          <ac:chgData name="Shaowei Wang" userId="e596398d-db6e-4c6b-9fe5-24de495b6c4d" providerId="ADAL" clId="{B8AC47D2-4250-4C15-9ABF-522153C18B14}" dt="2022-01-12T15:21:22.517" v="669" actId="1076"/>
          <ac:picMkLst>
            <pc:docMk/>
            <pc:sldMk cId="3829902663" sldId="1573"/>
            <ac:picMk id="6" creationId="{7E47B820-0A9D-4DE7-A349-F482028CA01A}"/>
          </ac:picMkLst>
        </pc:picChg>
      </pc:sldChg>
      <pc:sldChg chg="modSp new mod">
        <pc:chgData name="Shaowei Wang" userId="e596398d-db6e-4c6b-9fe5-24de495b6c4d" providerId="ADAL" clId="{B8AC47D2-4250-4C15-9ABF-522153C18B14}" dt="2022-01-25T16:56:53.839" v="794" actId="20577"/>
        <pc:sldMkLst>
          <pc:docMk/>
          <pc:sldMk cId="2454308200" sldId="1574"/>
        </pc:sldMkLst>
        <pc:spChg chg="mod">
          <ac:chgData name="Shaowei Wang" userId="e596398d-db6e-4c6b-9fe5-24de495b6c4d" providerId="ADAL" clId="{B8AC47D2-4250-4C15-9ABF-522153C18B14}" dt="2022-01-25T16:56:53.839" v="794" actId="20577"/>
          <ac:spMkLst>
            <pc:docMk/>
            <pc:sldMk cId="2454308200" sldId="1574"/>
            <ac:spMk id="2" creationId="{0DFEA68D-F4BC-45C5-8C5E-C11F3B5AB9FC}"/>
          </ac:spMkLst>
        </pc:spChg>
      </pc:sldChg>
      <pc:sldChg chg="new ord">
        <pc:chgData name="Shaowei Wang" userId="e596398d-db6e-4c6b-9fe5-24de495b6c4d" providerId="ADAL" clId="{B8AC47D2-4250-4C15-9ABF-522153C18B14}" dt="2022-01-25T16:58:16.196" v="797"/>
        <pc:sldMkLst>
          <pc:docMk/>
          <pc:sldMk cId="4129819639" sldId="1575"/>
        </pc:sldMkLst>
      </pc:sldChg>
      <pc:sldChg chg="modSp del mod">
        <pc:chgData name="Shaowei Wang" userId="e596398d-db6e-4c6b-9fe5-24de495b6c4d" providerId="ADAL" clId="{B8AC47D2-4250-4C15-9ABF-522153C18B14}" dt="2022-01-25T17:03:02.156" v="813" actId="47"/>
        <pc:sldMkLst>
          <pc:docMk/>
          <pc:sldMk cId="1089029288" sldId="1576"/>
        </pc:sldMkLst>
        <pc:spChg chg="mod">
          <ac:chgData name="Shaowei Wang" userId="e596398d-db6e-4c6b-9fe5-24de495b6c4d" providerId="ADAL" clId="{B8AC47D2-4250-4C15-9ABF-522153C18B14}" dt="2022-01-25T17:02:59.222" v="812" actId="27636"/>
          <ac:spMkLst>
            <pc:docMk/>
            <pc:sldMk cId="1089029288" sldId="1576"/>
            <ac:spMk id="15361" creationId="{2BCE8B09-DC61-41D6-A436-BA5A8EE5115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6DF94-AF92-4001-9EB0-55CBE620BDDC}"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LID4096"/>
        </a:p>
      </dgm:t>
    </dgm:pt>
    <dgm:pt modelId="{1B477D49-5B09-41C4-AFDB-3DED3411081D}">
      <dgm:prSet custT="1"/>
      <dgm:spPr/>
      <dgm:t>
        <a:bodyPr/>
        <a:lstStyle/>
        <a:p>
          <a:r>
            <a:rPr lang="en-US" sz="2400" dirty="0"/>
            <a:t>No working software is produced until late during the life cycle</a:t>
          </a:r>
          <a:endParaRPr lang="en-SS" sz="2400" dirty="0"/>
        </a:p>
      </dgm:t>
    </dgm:pt>
    <dgm:pt modelId="{930DCE1F-22B4-4526-ADE6-B6B562BCFEA0}" type="parTrans" cxnId="{5FE2FBE6-E12D-4F87-883E-50DAE6F2D45B}">
      <dgm:prSet/>
      <dgm:spPr/>
      <dgm:t>
        <a:bodyPr/>
        <a:lstStyle/>
        <a:p>
          <a:endParaRPr lang="LID4096"/>
        </a:p>
      </dgm:t>
    </dgm:pt>
    <dgm:pt modelId="{42A39BDB-BB08-472D-996F-EE67B9054AAD}" type="sibTrans" cxnId="{5FE2FBE6-E12D-4F87-883E-50DAE6F2D45B}">
      <dgm:prSet/>
      <dgm:spPr/>
      <dgm:t>
        <a:bodyPr/>
        <a:lstStyle/>
        <a:p>
          <a:endParaRPr lang="LID4096"/>
        </a:p>
      </dgm:t>
    </dgm:pt>
    <dgm:pt modelId="{5E071C1E-B346-43FE-B6E1-EF6D54D33E61}">
      <dgm:prSet custT="1"/>
      <dgm:spPr/>
      <dgm:t>
        <a:bodyPr/>
        <a:lstStyle/>
        <a:p>
          <a:r>
            <a:rPr lang="en-US" sz="2400" dirty="0"/>
            <a:t>Once an application is in the testing stage, it is difficult to get back and change something that was not well-thought out</a:t>
          </a:r>
          <a:endParaRPr lang="en-SS" sz="2400" dirty="0"/>
        </a:p>
      </dgm:t>
    </dgm:pt>
    <dgm:pt modelId="{ADFF6D61-AE7A-4031-8F09-7E481F3D6C73}" type="parTrans" cxnId="{C6816DF0-0715-41C5-8C57-DD297CDDBDCF}">
      <dgm:prSet/>
      <dgm:spPr/>
      <dgm:t>
        <a:bodyPr/>
        <a:lstStyle/>
        <a:p>
          <a:endParaRPr lang="LID4096"/>
        </a:p>
      </dgm:t>
    </dgm:pt>
    <dgm:pt modelId="{058ED70E-997E-421D-9676-DEBED312D784}" type="sibTrans" cxnId="{C6816DF0-0715-41C5-8C57-DD297CDDBDCF}">
      <dgm:prSet/>
      <dgm:spPr/>
      <dgm:t>
        <a:bodyPr/>
        <a:lstStyle/>
        <a:p>
          <a:endParaRPr lang="LID4096"/>
        </a:p>
      </dgm:t>
    </dgm:pt>
    <dgm:pt modelId="{9B829953-2F65-4A19-84B4-225856999345}">
      <dgm:prSet custT="1"/>
      <dgm:spPr/>
      <dgm:t>
        <a:bodyPr/>
        <a:lstStyle/>
        <a:p>
          <a:r>
            <a:rPr lang="en-US" sz="2400" dirty="0"/>
            <a:t>High amounts of risk and uncertainty </a:t>
          </a:r>
          <a:endParaRPr lang="en-SS" sz="2400" dirty="0"/>
        </a:p>
      </dgm:t>
    </dgm:pt>
    <dgm:pt modelId="{85F2E0C5-A487-4693-B496-E69466892478}" type="parTrans" cxnId="{9FDB025E-E57D-4F26-8E72-7796484486F3}">
      <dgm:prSet/>
      <dgm:spPr/>
      <dgm:t>
        <a:bodyPr/>
        <a:lstStyle/>
        <a:p>
          <a:endParaRPr lang="LID4096"/>
        </a:p>
      </dgm:t>
    </dgm:pt>
    <dgm:pt modelId="{17C2D403-2A73-4AE8-8319-AF07D09E3DBA}" type="sibTrans" cxnId="{9FDB025E-E57D-4F26-8E72-7796484486F3}">
      <dgm:prSet/>
      <dgm:spPr/>
      <dgm:t>
        <a:bodyPr/>
        <a:lstStyle/>
        <a:p>
          <a:endParaRPr lang="LID4096"/>
        </a:p>
      </dgm:t>
    </dgm:pt>
    <dgm:pt modelId="{5344D25F-8A01-4C32-8E46-94A0C8395BD7}">
      <dgm:prSet custT="1"/>
      <dgm:spPr/>
      <dgm:t>
        <a:bodyPr/>
        <a:lstStyle/>
        <a:p>
          <a:r>
            <a:rPr lang="en-US" sz="2400" dirty="0"/>
            <a:t>Not a good model for a project where requirements are at a moderate to high risk of change</a:t>
          </a:r>
          <a:endParaRPr lang="en-SS" sz="2400" dirty="0"/>
        </a:p>
      </dgm:t>
    </dgm:pt>
    <dgm:pt modelId="{7774266B-7040-4DD2-8D9E-01D045802923}" type="parTrans" cxnId="{945FF2DD-6C2E-4E1E-8780-EB0899CF2011}">
      <dgm:prSet/>
      <dgm:spPr/>
      <dgm:t>
        <a:bodyPr/>
        <a:lstStyle/>
        <a:p>
          <a:endParaRPr lang="LID4096"/>
        </a:p>
      </dgm:t>
    </dgm:pt>
    <dgm:pt modelId="{D38D9A5A-4D91-443A-A96B-AE30EC7F857A}" type="sibTrans" cxnId="{945FF2DD-6C2E-4E1E-8780-EB0899CF2011}">
      <dgm:prSet/>
      <dgm:spPr/>
      <dgm:t>
        <a:bodyPr/>
        <a:lstStyle/>
        <a:p>
          <a:endParaRPr lang="LID4096"/>
        </a:p>
      </dgm:t>
    </dgm:pt>
    <dgm:pt modelId="{41405F2C-C57E-4E2F-89C9-4D6AC1A020FA}" type="pres">
      <dgm:prSet presAssocID="{FA96DF94-AF92-4001-9EB0-55CBE620BDDC}" presName="matrix" presStyleCnt="0">
        <dgm:presLayoutVars>
          <dgm:chMax val="1"/>
          <dgm:dir/>
          <dgm:resizeHandles val="exact"/>
        </dgm:presLayoutVars>
      </dgm:prSet>
      <dgm:spPr/>
    </dgm:pt>
    <dgm:pt modelId="{DF87DE63-5768-4655-985A-865A0BD66C3D}" type="pres">
      <dgm:prSet presAssocID="{FA96DF94-AF92-4001-9EB0-55CBE620BDDC}" presName="diamond" presStyleLbl="bgShp" presStyleIdx="0" presStyleCnt="1"/>
      <dgm:spPr/>
    </dgm:pt>
    <dgm:pt modelId="{ED34D277-0619-4C89-9384-2880D61DD842}" type="pres">
      <dgm:prSet presAssocID="{FA96DF94-AF92-4001-9EB0-55CBE620BDDC}" presName="quad1" presStyleLbl="node1" presStyleIdx="0" presStyleCnt="4" custScaleX="247171" custLinFactX="-10997" custLinFactNeighborX="-100000" custLinFactNeighborY="-544">
        <dgm:presLayoutVars>
          <dgm:chMax val="0"/>
          <dgm:chPref val="0"/>
          <dgm:bulletEnabled val="1"/>
        </dgm:presLayoutVars>
      </dgm:prSet>
      <dgm:spPr/>
    </dgm:pt>
    <dgm:pt modelId="{8383CE5B-ED11-4FF8-B4B0-685062258DC5}" type="pres">
      <dgm:prSet presAssocID="{FA96DF94-AF92-4001-9EB0-55CBE620BDDC}" presName="quad2" presStyleLbl="node1" presStyleIdx="1" presStyleCnt="4" custScaleX="247171" custLinFactNeighborX="77286" custLinFactNeighborY="544">
        <dgm:presLayoutVars>
          <dgm:chMax val="0"/>
          <dgm:chPref val="0"/>
          <dgm:bulletEnabled val="1"/>
        </dgm:presLayoutVars>
      </dgm:prSet>
      <dgm:spPr/>
    </dgm:pt>
    <dgm:pt modelId="{CEE616F1-14A2-4602-8D34-B4B59A478D0D}" type="pres">
      <dgm:prSet presAssocID="{FA96DF94-AF92-4001-9EB0-55CBE620BDDC}" presName="quad3" presStyleLbl="node1" presStyleIdx="2" presStyleCnt="4" custScaleX="247171" custLinFactX="-10997" custLinFactNeighborX="-100000" custLinFactNeighborY="-544">
        <dgm:presLayoutVars>
          <dgm:chMax val="0"/>
          <dgm:chPref val="0"/>
          <dgm:bulletEnabled val="1"/>
        </dgm:presLayoutVars>
      </dgm:prSet>
      <dgm:spPr/>
    </dgm:pt>
    <dgm:pt modelId="{C8D7D85C-BE7E-4CA8-8AB3-7BDFD53C0707}" type="pres">
      <dgm:prSet presAssocID="{FA96DF94-AF92-4001-9EB0-55CBE620BDDC}" presName="quad4" presStyleLbl="node1" presStyleIdx="3" presStyleCnt="4" custScaleX="247171" custLinFactNeighborX="77286" custLinFactNeighborY="544">
        <dgm:presLayoutVars>
          <dgm:chMax val="0"/>
          <dgm:chPref val="0"/>
          <dgm:bulletEnabled val="1"/>
        </dgm:presLayoutVars>
      </dgm:prSet>
      <dgm:spPr/>
    </dgm:pt>
  </dgm:ptLst>
  <dgm:cxnLst>
    <dgm:cxn modelId="{9F1ABC05-08BA-4F56-8E65-CD0197A023A0}" type="presOf" srcId="{9B829953-2F65-4A19-84B4-225856999345}" destId="{CEE616F1-14A2-4602-8D34-B4B59A478D0D}" srcOrd="0" destOrd="0" presId="urn:microsoft.com/office/officeart/2005/8/layout/matrix3"/>
    <dgm:cxn modelId="{B0D95438-E448-42E4-910A-705763B98C49}" type="presOf" srcId="{5E071C1E-B346-43FE-B6E1-EF6D54D33E61}" destId="{8383CE5B-ED11-4FF8-B4B0-685062258DC5}" srcOrd="0" destOrd="0" presId="urn:microsoft.com/office/officeart/2005/8/layout/matrix3"/>
    <dgm:cxn modelId="{9FDB025E-E57D-4F26-8E72-7796484486F3}" srcId="{FA96DF94-AF92-4001-9EB0-55CBE620BDDC}" destId="{9B829953-2F65-4A19-84B4-225856999345}" srcOrd="2" destOrd="0" parTransId="{85F2E0C5-A487-4693-B496-E69466892478}" sibTransId="{17C2D403-2A73-4AE8-8319-AF07D09E3DBA}"/>
    <dgm:cxn modelId="{E1D3544B-CAAB-4410-B047-0BAC2F8E3A97}" type="presOf" srcId="{1B477D49-5B09-41C4-AFDB-3DED3411081D}" destId="{ED34D277-0619-4C89-9384-2880D61DD842}" srcOrd="0" destOrd="0" presId="urn:microsoft.com/office/officeart/2005/8/layout/matrix3"/>
    <dgm:cxn modelId="{EFEE1670-D481-48BD-96AB-51DCC05D422F}" type="presOf" srcId="{5344D25F-8A01-4C32-8E46-94A0C8395BD7}" destId="{C8D7D85C-BE7E-4CA8-8AB3-7BDFD53C0707}" srcOrd="0" destOrd="0" presId="urn:microsoft.com/office/officeart/2005/8/layout/matrix3"/>
    <dgm:cxn modelId="{945FF2DD-6C2E-4E1E-8780-EB0899CF2011}" srcId="{FA96DF94-AF92-4001-9EB0-55CBE620BDDC}" destId="{5344D25F-8A01-4C32-8E46-94A0C8395BD7}" srcOrd="3" destOrd="0" parTransId="{7774266B-7040-4DD2-8D9E-01D045802923}" sibTransId="{D38D9A5A-4D91-443A-A96B-AE30EC7F857A}"/>
    <dgm:cxn modelId="{5240F5DE-48C0-48EC-B4DD-90373E315809}" type="presOf" srcId="{FA96DF94-AF92-4001-9EB0-55CBE620BDDC}" destId="{41405F2C-C57E-4E2F-89C9-4D6AC1A020FA}" srcOrd="0" destOrd="0" presId="urn:microsoft.com/office/officeart/2005/8/layout/matrix3"/>
    <dgm:cxn modelId="{5FE2FBE6-E12D-4F87-883E-50DAE6F2D45B}" srcId="{FA96DF94-AF92-4001-9EB0-55CBE620BDDC}" destId="{1B477D49-5B09-41C4-AFDB-3DED3411081D}" srcOrd="0" destOrd="0" parTransId="{930DCE1F-22B4-4526-ADE6-B6B562BCFEA0}" sibTransId="{42A39BDB-BB08-472D-996F-EE67B9054AAD}"/>
    <dgm:cxn modelId="{C6816DF0-0715-41C5-8C57-DD297CDDBDCF}" srcId="{FA96DF94-AF92-4001-9EB0-55CBE620BDDC}" destId="{5E071C1E-B346-43FE-B6E1-EF6D54D33E61}" srcOrd="1" destOrd="0" parTransId="{ADFF6D61-AE7A-4031-8F09-7E481F3D6C73}" sibTransId="{058ED70E-997E-421D-9676-DEBED312D784}"/>
    <dgm:cxn modelId="{90ACCB0D-4CD4-4768-9F9A-F65FDA051B5B}" type="presParOf" srcId="{41405F2C-C57E-4E2F-89C9-4D6AC1A020FA}" destId="{DF87DE63-5768-4655-985A-865A0BD66C3D}" srcOrd="0" destOrd="0" presId="urn:microsoft.com/office/officeart/2005/8/layout/matrix3"/>
    <dgm:cxn modelId="{28EB723D-39FE-45CE-B6ED-9B2F3FD28B99}" type="presParOf" srcId="{41405F2C-C57E-4E2F-89C9-4D6AC1A020FA}" destId="{ED34D277-0619-4C89-9384-2880D61DD842}" srcOrd="1" destOrd="0" presId="urn:microsoft.com/office/officeart/2005/8/layout/matrix3"/>
    <dgm:cxn modelId="{35E8D9DC-2BE7-4C93-AA02-A86B54524CF2}" type="presParOf" srcId="{41405F2C-C57E-4E2F-89C9-4D6AC1A020FA}" destId="{8383CE5B-ED11-4FF8-B4B0-685062258DC5}" srcOrd="2" destOrd="0" presId="urn:microsoft.com/office/officeart/2005/8/layout/matrix3"/>
    <dgm:cxn modelId="{24E79CCD-FBD8-4425-85F2-CA6D9BCD05BC}" type="presParOf" srcId="{41405F2C-C57E-4E2F-89C9-4D6AC1A020FA}" destId="{CEE616F1-14A2-4602-8D34-B4B59A478D0D}" srcOrd="3" destOrd="0" presId="urn:microsoft.com/office/officeart/2005/8/layout/matrix3"/>
    <dgm:cxn modelId="{3EA42A9C-844A-4B3D-9031-ED72D87C448D}" type="presParOf" srcId="{41405F2C-C57E-4E2F-89C9-4D6AC1A020FA}" destId="{C8D7D85C-BE7E-4CA8-8AB3-7BDFD53C0707}"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7DE63-5768-4655-985A-865A0BD66C3D}">
      <dsp:nvSpPr>
        <dsp:cNvPr id="0" name=""/>
        <dsp:cNvSpPr/>
      </dsp:nvSpPr>
      <dsp:spPr>
        <a:xfrm>
          <a:off x="2082005" y="0"/>
          <a:ext cx="4351338" cy="435133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34D277-0619-4C89-9384-2880D61DD842}">
      <dsp:nvSpPr>
        <dsp:cNvPr id="0" name=""/>
        <dsp:cNvSpPr/>
      </dsp:nvSpPr>
      <dsp:spPr>
        <a:xfrm>
          <a:off x="0" y="404145"/>
          <a:ext cx="4194545"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No working software is produced until late during the life cycle</a:t>
          </a:r>
          <a:endParaRPr lang="en-SS" sz="2400" kern="1200" dirty="0"/>
        </a:p>
      </dsp:txBody>
      <dsp:txXfrm>
        <a:off x="82842" y="486987"/>
        <a:ext cx="4028861" cy="1531337"/>
      </dsp:txXfrm>
    </dsp:sp>
    <dsp:sp modelId="{8383CE5B-ED11-4FF8-B4B0-685062258DC5}">
      <dsp:nvSpPr>
        <dsp:cNvPr id="0" name=""/>
        <dsp:cNvSpPr/>
      </dsp:nvSpPr>
      <dsp:spPr>
        <a:xfrm>
          <a:off x="4320804" y="422608"/>
          <a:ext cx="4194545"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Once an application is in the testing stage, it is difficult to get back and change something that was not well-thought out</a:t>
          </a:r>
          <a:endParaRPr lang="en-SS" sz="2400" kern="1200" dirty="0"/>
        </a:p>
      </dsp:txBody>
      <dsp:txXfrm>
        <a:off x="4403646" y="505450"/>
        <a:ext cx="4028861" cy="1531337"/>
      </dsp:txXfrm>
    </dsp:sp>
    <dsp:sp modelId="{CEE616F1-14A2-4602-8D34-B4B59A478D0D}">
      <dsp:nvSpPr>
        <dsp:cNvPr id="0" name=""/>
        <dsp:cNvSpPr/>
      </dsp:nvSpPr>
      <dsp:spPr>
        <a:xfrm>
          <a:off x="0" y="2231707"/>
          <a:ext cx="4194545"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High amounts of risk and uncertainty </a:t>
          </a:r>
          <a:endParaRPr lang="en-SS" sz="2400" kern="1200" dirty="0"/>
        </a:p>
      </dsp:txBody>
      <dsp:txXfrm>
        <a:off x="82842" y="2314549"/>
        <a:ext cx="4028861" cy="1531337"/>
      </dsp:txXfrm>
    </dsp:sp>
    <dsp:sp modelId="{C8D7D85C-BE7E-4CA8-8AB3-7BDFD53C0707}">
      <dsp:nvSpPr>
        <dsp:cNvPr id="0" name=""/>
        <dsp:cNvSpPr/>
      </dsp:nvSpPr>
      <dsp:spPr>
        <a:xfrm>
          <a:off x="4320804" y="2250170"/>
          <a:ext cx="4194545"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Not a good model for a project where requirements are at a moderate to high risk of change</a:t>
          </a:r>
          <a:endParaRPr lang="en-SS" sz="2400" kern="1200" dirty="0"/>
        </a:p>
      </dsp:txBody>
      <dsp:txXfrm>
        <a:off x="4403646" y="2333012"/>
        <a:ext cx="4028861" cy="1531337"/>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4T03:24:17.66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9614 1,'0'37,"11"431,-1-318,21 433,-30-534,9 236,63 492,-65-692,31 616,-39 0,-3-352,3 1361,-43-902,22-594,-14 128,-81 402,80-565,9 0,-7 313,35-2,1-121,-3-342,-1 0,-2 0,-13 50,15-69,-1 0,0 0,0 0,-1 0,0-1,0 0,-9 11,-1-2,-29 26,29-29,1 1,0 0,2 1,-1 1,2 0,-14 26,-16 45,21-53,15-28,-1 0,2 1,-1 0,1 0,-3 8,-4 30,5-22,-8 24,12-45,0 1,0-1,0 0,-1 1,1-1,-1 0,1 0,-1 0,0 0,0 0,0 0,0 0,0-1,0 1,0-1,-1 0,1 1,0-1,-1 0,1 0,-4 0,-7 3,0-1,0 0,-21 1,-48-2,66-2,-154-5,-46-7,-40-7,-58-6,-936-58,733 56,-3-1,-104 20,247 7,40-11,2 0,-374 11,379 2,5-26,103 3,30 12,-226-18,-395-18,597 29,159 13,36 3,1 0,-30-6,44 6,1-1,0 1,-1-1,1 0,0-1,0 1,0-1,0 0,1 0,-1-1,1 1,0-1,-6-7,-2-5,1 0,0-2,-9-19,-20-58,32 76,-23-69,4-2,-25-145,-5-269,42-3,15-647,4 502,-5-611,-18 777,-24 0,42 483,-20-199,-20-273,-23-167,41 497,-26-177,24-4,26 134,-8-160,4 321,-2-41,5 71,0-1,0 0,0 0,1 0,-1 0,0 0,1 0,-1 1,1-1,0 0,0 0,0 1,-1-1,1 1,1-1,-1 1,0-1,0 1,1-1,-1 1,0 0,1 0,-1 0,4-2,2 0,1 0,0 1,-1 0,1 0,9-1,-15 3,128-13,72 8,78 4,65 2,52 1,-301-1,732 0,-5-25,-483 2,-76-2,-69 3,204-54,-391 74,363-53,-282 44,400-31,3 17,315 16,-607 9,-90-4,130-20,105-38,90-10,-106 20,-111-6,-146 34,100-16,-68 26,-49 8,75-18,-116 18,0 0,0 0,0-2,-1 1,0-2,20-14,-2-3,34-35,-51 45,-1-1,11-16,16-20,-1 4,-25 29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4:28:36.391"/>
    </inkml:context>
    <inkml:brush xml:id="br0">
      <inkml:brushProperty name="width" value="0.1" units="cm"/>
      <inkml:brushProperty name="height" value="0.1" units="cm"/>
      <inkml:brushProperty name="color" value="#E71224"/>
    </inkml:brush>
  </inkml:definitions>
  <inkml:trace contextRef="#ctx0" brushRef="#br0">1980 954 24575,'-251'18'17,"4"19"-204,66-8-765,-274 26 671,-5-36 338,448-19 27,0-1 0,0 0 0,1-1 0,-1 0 0,0 0 1,0-2-1,1 1 0,0-1 0,0-1 0,0 0 0,0-1 1,1 0-1,0 0 0,0-1 0,-16-15 0,6 3-84,0-1 0,2-1 0,0-1 0,1 0 0,-19-34 0,26 34 0,1 0 0,0-1 0,2 0 0,0-1 0,2 1 0,-5-48 0,7 43 0,1 1 0,2-1 0,0 1 0,7-43 0,-5 63 0,0 0 0,0 0 0,1 0 0,0 0 0,0 0 0,1 1 0,0 0 0,0 0 0,0 0 0,11-11 0,2 1 0,0 0 0,24-15 0,8-3 0,3 2 0,0 2 0,2 2 0,97-34 0,-40 25-91,1 5 0,2 5-1,0 6 1,2 4 0,119-2 0,514 16-532,-489 6-133,249 12 765,-5 44-123,43 47-680,-513-100 755,418 94 1517,-399-83-1073,-1 3 0,57 31-1,-98-45-397,-1 0 1,0 1-1,-1 0 0,0 1 0,0 0 0,0 0 0,-1 1 1,0 0-1,-1 0 0,0 1 0,0 0 0,-1 0 0,-1 1 1,0 0-1,0 0 0,-1 0 0,0 0 0,-1 1 0,0-1 1,-1 1-1,0 0 0,-1 0 0,0 13 0,-1-16-7,-3 103 0,2-107 0,0-1 0,0 1 0,0-1 0,0 1 0,-1-1 0,0 1 0,0-1 0,0 0 0,0 0 0,-1 0 0,0 0 0,1 0 0,-1-1 0,-1 1 0,1-1 0,-7 5 0,-3 2 0,-1-1 0,0-1 0,-21 9 0,24-12 0,-44 20 9,-2-3-1,0-2 0,-103 21 1,-185 11-598,338-51 557,-511 29-106,2-42-867,198 2 641,-548 5-934,830 5-3501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4:28:51.526"/>
    </inkml:context>
    <inkml:brush xml:id="br0">
      <inkml:brushProperty name="width" value="0.1" units="cm"/>
      <inkml:brushProperty name="height" value="0.1" units="cm"/>
      <inkml:brushProperty name="color" value="#E71224"/>
    </inkml:brush>
  </inkml:definitions>
  <inkml:trace contextRef="#ctx0" brushRef="#br0">1674 1184 24575,'-1031'0'0,"1016"0"0,0-1 0,0-1 0,0 0 0,0-1 0,0 0 0,0-1 0,1-1 0,-1-1 0,1 0 0,0 0 0,-22-15 0,-281-197 0,315 217 0,-14-10 0,1 0 0,0-1 0,-15-16 0,26 23 0,-1-1 0,1 0 0,0 1 0,0-2 0,0 1 0,1 0 0,0-1 0,0 0 0,1 0 0,0 0 0,-2-9 0,1-12 0,0 0 0,2-1 0,1 1 0,4-31 0,-3 52 0,0 1 0,1-1 0,0 1 0,0-1 0,0 1 0,1 0 0,-1 0 0,2 0 0,6-10 0,4-2 0,25-25 0,-36 41 0,19-19 0,1 1 0,0 1 0,2 0 0,41-21 0,116-50 0,-147 74 0,193-80 0,-162 73 0,110-22 0,-18 20-149,239-9 0,161 31-194,-500 4 339,-43-1-3,0 0 0,0 1 0,28 6 1,-38-5 14,0-1 1,-1 1-1,1 0 0,-1 0 1,1 0-1,-1 1 1,0 0-1,0-1 0,0 1 1,0 1-1,0-1 1,-1 0-1,0 1 0,0 0 1,4 5-1,28 47 100,-3 1-1,-3 2 1,-2 1 0,34 113-1,-53-137-107,-1 0 0,-2 1 0,-1 0 0,-2 0 0,-5 64 0,3-92 0,-1-1 0,-1 0 0,0 1 0,0-1 0,0 0 0,-1 0 0,0-1 0,-8 15 0,2-9 0,0 1 0,-2-1 0,-17 18 0,-9 7 0,-63 49 0,75-68 0,0-2 0,-2-1 0,0-1 0,-36 15 0,-43 9 0,-2-4 0,-1-5 0,-134 18 0,197-42-455,-1-3 0,-65-3 0,90-1-6371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4:29:10.575"/>
    </inkml:context>
    <inkml:brush xml:id="br0">
      <inkml:brushProperty name="width" value="0.1" units="cm"/>
      <inkml:brushProperty name="height" value="0.1" units="cm"/>
      <inkml:brushProperty name="color" value="#E71224"/>
    </inkml:brush>
  </inkml:definitions>
  <inkml:trace contextRef="#ctx0" brushRef="#br0">259 1377 24575,'-20'-22'0,"-15"-12"0,1 3 0,-32-35 0,58 56 0,1-1 0,-1 1 0,2-2 0,-1 1 0,2-1 0,0 0 0,-8-24 0,-14-92 0,25 117 0,-7-63 0,4 0 0,4-92 0,1 109 0,1 24 0,1-1 0,2 1 0,1-1 0,9-34 0,-8 49 0,0 0 0,2-1 0,0 2 0,1-1 0,1 1 0,0 1 0,26-32 0,-2 12 0,15-20 0,-43 49 0,1 0 0,-1 1 0,1 0 0,0 0 0,13-9 0,-15 12 0,1 1 0,0-1 0,0 1 0,0 1 0,1-1 0,-1 1 0,1 0 0,-1 1 0,8-2 0,25-2 0,190-18 0,-210 22 0,29-6 0,-28 4 0,28-2 0,-42 5 0,0 0 0,1 0 0,-1 1 0,0 0 0,0 0 0,0 1 0,0-1 0,10 5 0,-10-2 0,-1 0 0,1 0 0,0 0 0,-1 1 0,0 0 0,0 0 0,-1 0 0,0 1 0,1-1 0,3 8 0,1 1 0,8 10 0,21 39 0,-31-49 0,-1 0 0,0 1 0,-1 0 0,5 25 0,1 32 0,4 108 0,-13 77 0,-3-148 0,1-97 0,0 1 0,-1-1 0,0 0 0,-1 1 0,-1-1 0,0 0 0,0 0 0,-1-1 0,-1 1 0,0-1 0,-9 15 0,-88 126 0,79-124 0,-1-1 0,-1-1 0,-32 25 0,27-25 0,1-2 0,-1-1 0,-49 29 0,71-48-227,-1 0-1,0-1 1,0 0-1,0-1 1,-16 3-1,2-2-6598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00:41:48.744"/>
    </inkml:context>
    <inkml:brush xml:id="br0">
      <inkml:brushProperty name="width" value="0.05" units="cm"/>
      <inkml:brushProperty name="height" value="0.05" units="cm"/>
      <inkml:brushProperty name="color" value="#E71224"/>
    </inkml:brush>
  </inkml:definitions>
  <inkml:trace contextRef="#ctx0" brushRef="#br0">1368 104 24575,'-4'0'0,"1"0"0,0-1 0,0 0 0,-1 0 0,1 0 0,0 0 0,-3-2 0,-16-5 0,-14 1 0,-23-5 0,-108-26-5981,-1 17 3990,-2 12 3986,-2 8 3982,165 1-5977,0 0 0,0 1 0,0-1 0,0 2 0,0-1 0,0 1 0,0 0 0,1 0 0,-1 0 0,0 1 0,1 0 0,0 1 0,0-1 0,-11 10 0,-1 4 0,0 1 0,1 0 0,-20 29 0,-3 5 0,-28 30 0,-64 103 0,117-161 0,2 1 0,0 0 0,2 1 0,1 0 0,-12 51 0,14-40 0,3 0 0,1 1 0,2 68 0,9 115 0,-6-207 0,0 1 0,1-1 0,1 1 0,0-1 0,1 0 0,9 20 0,42 77 0,-39-82 0,4 8 0,2-1 0,1-1 0,29 33 0,-35-49 0,1 0 0,0-2 0,2 0 0,0-1 0,1-1 0,26 16 0,-29-22 0,1-1 0,-1-1 0,32 9 0,59 6 0,-52-16 0,0-2 0,115-6 0,114-31 0,-84 8 0,-14 12 0,-111 9 0,-62 3 0,0-1 0,0-1 0,0 0 0,24-10 0,51-27 0,-84 37 0,45-18 52,-34 14-525,0 0 1,21-13 0,-22 9-6354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00:41:49.635"/>
    </inkml:context>
    <inkml:brush xml:id="br0">
      <inkml:brushProperty name="width" value="0.05" units="cm"/>
      <inkml:brushProperty name="height" value="0.05" units="cm"/>
      <inkml:brushProperty name="color" value="#E71224"/>
    </inkml:brush>
  </inkml:definitions>
  <inkml:trace contextRef="#ctx0" brushRef="#br0">0 52 24575,'4'-2'0,"0"-1"0,0 1 0,-1 0 0,1 1 0,1-1 0,-1 1 0,0 0 0,0 0 0,1 0 0,-1 0 0,9 0 0,6-1 0,10-3 0,25-6 0,61-2 0,159 11 0,-163 3 0,-95-1-455,0 1 0,16 2 0,-8 3-6371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00:41:50.385"/>
    </inkml:context>
    <inkml:brush xml:id="br0">
      <inkml:brushProperty name="width" value="0.05" units="cm"/>
      <inkml:brushProperty name="height" value="0.05" units="cm"/>
      <inkml:brushProperty name="color" value="#E71224"/>
    </inkml:brush>
  </inkml:definitions>
  <inkml:trace contextRef="#ctx0" brushRef="#br0">227 1 24575,'1'153'0,"-3"173"0,-10-182 0,-2 20 0,-10 167 0,9-253 0,4-29 0,10-39 0,-2 0 0,1 0 0,-1 0 0,-1 0 0,0-1 0,0 0 0,-6 10 0,7-15 0,0 0 0,0 0 0,0 0 0,0-1 0,-1 1 0,0-1 0,1 0 0,-1 0 0,-1 0 0,1 0 0,0-1 0,-1 0 0,1 0 0,-1 0 0,1 0 0,-9 1 0,-10 1-1365,2-3-5461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00:41:50.902"/>
    </inkml:context>
    <inkml:brush xml:id="br0">
      <inkml:brushProperty name="width" value="0.05" units="cm"/>
      <inkml:brushProperty name="height" value="0.05" units="cm"/>
      <inkml:brushProperty name="color" value="#E71224"/>
    </inkml:brush>
  </inkml:definitions>
  <inkml:trace contextRef="#ctx0" brushRef="#br0">0 155 24575,'13'0'0,"9"-5"0,17-10 0,8-2 0,12 2 0,6-2 0,4 3 0,3-1 0,-5 3 0,-10 3 0,-11 2 0,-9 4 0,-6-3 0,-3-1 0,1 2 0,0 0 0,-4 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00:41:51.567"/>
    </inkml:context>
    <inkml:brush xml:id="br0">
      <inkml:brushProperty name="width" value="0.05" units="cm"/>
      <inkml:brushProperty name="height" value="0.05" units="cm"/>
      <inkml:brushProperty name="color" value="#E71224"/>
    </inkml:brush>
  </inkml:definitions>
  <inkml:trace contextRef="#ctx0" brushRef="#br0">219 0 24575,'-4'9'0,"-2"7"0,1 4 0,-4 5 0,0 1 0,2 11 0,-3 6 0,-8 10 0,-2 8 0,0 3 0,2-5 0,0-3 0,2-8 0,1-12 0,-2-20 0,2-18 0,3-8-8191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00:41:52.106"/>
    </inkml:context>
    <inkml:brush xml:id="br0">
      <inkml:brushProperty name="width" value="0.05" units="cm"/>
      <inkml:brushProperty name="height" value="0.05" units="cm"/>
      <inkml:brushProperty name="color" value="#E71224"/>
    </inkml:brush>
  </inkml:definitions>
  <inkml:trace contextRef="#ctx0" brushRef="#br0">0 1 24575,'1'13'0,"0"-1"0,0 1 0,1 0 0,1 0 0,0-1 0,9 20 0,36 68 0,-10-28 0,-28-48 0,-5-12 0,0-1 0,13 21 0,-18-30 0,1-1 0,0 0 0,0 0 0,0 0 0,-1 0 0,1 0 0,0-1 0,0 1 0,1 0 0,-1 0 0,0-1 0,0 1 0,0 0 0,0-1 0,1 1 0,-1-1 0,0 0 0,0 1 0,1-1 0,-1 0 0,0 0 0,0 0 0,1 0 0,-1 0 0,0 0 0,1 0 0,-1 0 0,0 0 0,1-1 0,-1 1 0,0-1 0,3 0 0,1-2 0,0 0 0,0 0 0,0-1 0,-1 0 0,8-6 0,36-37-455,-2-2 0,50-70 0,-70 83-6371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4T04:21:44.84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2291 3211,'-17'1,"-1"1,1 1,0 0,0 1,1 1,-1 0,-24 13,-12 6,1 3,-53 36,-92 76,167-117,-288 218,19 25,2 56,210-216,-89 145,90-108,-128 292,177-337,-28 119,-2 101,46-177,6 1,3 167,18 27,-5-303,1 0,2 0,11 46,-11-62,1 0,1-1,0 0,1 0,1 0,0-1,1 0,16 20,-11-19,1 0,0-1,1-1,1 0,0-2,0 1,1-2,27 11,-4-5,0-2,86 17,38-4,187 6,172-20,769-82,-550-36,-298 38,20 3,257-38,-182 19,126-18,189 22,-3 65,-125-8,-610 8,-1-5,0-6,-2-4,-1-5,-1-5,-3-5,-1-4,182-113,-266 145,277-187,-259 170,-1-2,-2-2,-1-2,54-73,-51 53,-3-2,53-114,-69 122,-3-1,-1 0,19-113,-24 66,-1-105,-15-102,0 194,-1-237,-2-111,-9 166,-13 0,-95-423,3 288,4 64,-4-11,22 131,29 77,53 128,-52-128,47 125,-44-71,44 86,-1 0,-2 2,0 0,-39-31,19 22,-2 2,-54-29,86 56,-1 0,0 2,0 0,-1 1,0 0,-23-3,-100-6,112 12,-412-13,-3 16,204 1,-758-2,904 2,1 4,0 4,1 3,0 5,1 4,-88 33,-18 27,153-61,2 2,-59 45,38-18,2 4,2 2,-85 109,-117 212,35-5,78-124,89-157,-4-3,-3-2,-116 118,172-197,-150 146,-9-16,69-72,-4-5,-1-4,-3-4,-134 44,156-68,-128 23,-91-3,83-14,190-29,-211 45,102-14,47-13,63-15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4:28:31.459"/>
    </inkml:context>
    <inkml:brush xml:id="br0">
      <inkml:brushProperty name="width" value="0.1" units="cm"/>
      <inkml:brushProperty name="height" value="0.1" units="cm"/>
      <inkml:brushProperty name="color" value="#E71224"/>
    </inkml:brush>
  </inkml:definitions>
  <inkml:trace contextRef="#ctx0" brushRef="#br0">3081 1854 24575,'-1'1'0,"0"0"0,0 0 0,-1 0 0,1-1 0,0 1 0,0 0 0,-1 0 0,1-1 0,-1 1 0,1-1 0,-1 0 0,1 1 0,-1-1 0,1 0 0,-2 0 0,-11 3 0,-128 26-58,-269 22-1,-153-37-1197,260-31 1246,3-20 12,-272-78-2,501 96 0,0-3 0,1-3 0,2-3 0,1-3 0,1-3 0,-66-46 0,116 69-10,0-2 0,1 0-1,-23-24 1,31 28 36,1-1 0,-1 0-1,2 0 1,0 0 0,0-1 0,1 0 0,-6-17-1,-2-13 276,3-1-1,1 0 1,-3-47-1,6-131-286,6 203-14,2-1 0,0 0 0,1 1 0,0-1 0,2 1 0,0 0 0,1 1 0,1-1 0,0 1 0,1 0 0,1 1 0,0 0 0,1 0 0,1 1 0,14-15 0,21-17 0,3 2 0,1 2 0,61-39 0,-57 47 0,2 1 1,82-34-1,124-31-747,-43 31 673,293-49-1,-404 98 13,182-6 0,110 37-62,-188 17 124,-168-20 0,0 2 0,75 30 0,-104-35 76,0 1 0,-1 0 1,-1 1-1,1 0 0,-1 1 0,-1 1 0,0 0 1,0 0-1,-1 1 0,-1 1 0,0 0 1,-1 0-1,0 1 0,7 15 0,85 144-76,-93-158 0,-1 0 0,0 1 0,0 0 0,-2 1 0,0-1 0,-1 1 0,-1 0 0,0 0 0,-1 0 0,-1 25 0,-3 16 0,-15 98 0,15-146 0,-3 26 0,-14 51 0,15-75 0,-1 1 0,0-1 0,0 0 0,-1 0 0,-1-1 0,0 0 0,-14 17 0,-1-4 0,-1-1 0,-1-1 0,-36 25 0,-86 48 0,-6 5 0,137-90 0,1 1 0,-2-2 0,1 0 0,-1-1 0,0-1 0,-1 0 0,0-1 0,0-1 0,0 0 0,-36 3 0,-255 1 130,33-3-1625,214-1-5331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9BA9E-8DE0-D648-9CF8-202F5F51B036}" type="datetimeFigureOut">
              <a:rPr lang="en-US" smtClean="0"/>
              <a:t>9/14/2023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A76CF-980B-0640-A429-52EC7FDDA165}" type="slidenum">
              <a:rPr lang="en-US" smtClean="0"/>
              <a:t>‹#›</a:t>
            </a:fld>
            <a:endParaRPr lang="en-US"/>
          </a:p>
        </p:txBody>
      </p:sp>
    </p:spTree>
    <p:extLst>
      <p:ext uri="{BB962C8B-B14F-4D97-AF65-F5344CB8AC3E}">
        <p14:creationId xmlns:p14="http://schemas.microsoft.com/office/powerpoint/2010/main" val="1369356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4.ai/industry/public-cloud-market-share"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www.t4.ai/industry/saas-industry" TargetMode="External"/><Relationship Id="rId5" Type="http://schemas.openxmlformats.org/officeDocument/2006/relationships/hyperlink" Target="https://www.t4.ai/industry/iaas-market-share" TargetMode="External"/><Relationship Id="rId4" Type="http://schemas.openxmlformats.org/officeDocument/2006/relationships/hyperlink" Target="https://www.t4.ai/industry/data-center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Software_development"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en.wikipedia.org/wiki/Software_deploymen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BB18563-7270-4007-8A06-BADE993508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3D6DB79-991A-42A7-81AF-098862315D0B}" type="slidenum">
              <a:rPr lang="en-US" altLang="en-US" smtClean="0"/>
              <a:pPr/>
              <a:t>1</a:t>
            </a:fld>
            <a:endParaRPr lang="en-US" altLang="en-US"/>
          </a:p>
        </p:txBody>
      </p:sp>
      <p:sp>
        <p:nvSpPr>
          <p:cNvPr id="5123" name="Rectangle 2">
            <a:extLst>
              <a:ext uri="{FF2B5EF4-FFF2-40B4-BE49-F238E27FC236}">
                <a16:creationId xmlns:a16="http://schemas.microsoft.com/office/drawing/2014/main" id="{7A64454F-61CC-4B43-A129-5DA4DBB7A577}"/>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EF6DA842-3697-4C51-A2AA-6E640E453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19</a:t>
            </a:fld>
            <a:endParaRPr lang="en-US"/>
          </a:p>
        </p:txBody>
      </p:sp>
    </p:spTree>
    <p:extLst>
      <p:ext uri="{BB962C8B-B14F-4D97-AF65-F5344CB8AC3E}">
        <p14:creationId xmlns:p14="http://schemas.microsoft.com/office/powerpoint/2010/main" val="4045182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Another developer then reviews the changes they’ve made, and once they’re happy there are no issues, they approve the pull-request. This manual review is supposed to be quick and lightweight, but it’s effective at identifying issues early.</a:t>
            </a:r>
            <a:endParaRPr lang="LID4096" dirty="0"/>
          </a:p>
          <a:p>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20</a:t>
            </a:fld>
            <a:endParaRPr lang="en-US"/>
          </a:p>
        </p:txBody>
      </p:sp>
    </p:spTree>
    <p:extLst>
      <p:ext uri="{BB962C8B-B14F-4D97-AF65-F5344CB8AC3E}">
        <p14:creationId xmlns:p14="http://schemas.microsoft.com/office/powerpoint/2010/main" val="1794264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Another developer then reviews the changes they’ve made, and once they’re happy there are no issues, they approve the pull-request. This manual review is supposed to be quick and lightweight, but it’s effective at identifying issues early.</a:t>
            </a:r>
            <a:endParaRPr lang="LID4096" dirty="0"/>
          </a:p>
          <a:p>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24</a:t>
            </a:fld>
            <a:endParaRPr lang="en-US"/>
          </a:p>
        </p:txBody>
      </p:sp>
    </p:spTree>
    <p:extLst>
      <p:ext uri="{BB962C8B-B14F-4D97-AF65-F5344CB8AC3E}">
        <p14:creationId xmlns:p14="http://schemas.microsoft.com/office/powerpoint/2010/main" val="2754832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 off between quality and cost</a:t>
            </a:r>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27</a:t>
            </a:fld>
            <a:endParaRPr lang="en-US"/>
          </a:p>
        </p:txBody>
      </p:sp>
    </p:spTree>
    <p:extLst>
      <p:ext uri="{BB962C8B-B14F-4D97-AF65-F5344CB8AC3E}">
        <p14:creationId xmlns:p14="http://schemas.microsoft.com/office/powerpoint/2010/main" val="1135185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say auto build is the first phase </a:t>
            </a:r>
            <a:r>
              <a:rPr lang="en-US" dirty="0" err="1"/>
              <a:t>DevlOps</a:t>
            </a:r>
            <a:r>
              <a:rPr lang="en-US" dirty="0"/>
              <a:t> </a:t>
            </a:r>
            <a:r>
              <a:rPr lang="en-US" dirty="0" err="1"/>
              <a:t>kniks</a:t>
            </a:r>
            <a:r>
              <a:rPr lang="en-US" dirty="0"/>
              <a:t> in. Here we come out with a concept called CI</a:t>
            </a:r>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29</a:t>
            </a:fld>
            <a:endParaRPr lang="en-US"/>
          </a:p>
        </p:txBody>
      </p:sp>
    </p:spTree>
    <p:extLst>
      <p:ext uri="{BB962C8B-B14F-4D97-AF65-F5344CB8AC3E}">
        <p14:creationId xmlns:p14="http://schemas.microsoft.com/office/powerpoint/2010/main" val="3085105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enables the DevOps</a:t>
            </a:r>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30</a:t>
            </a:fld>
            <a:endParaRPr lang="en-US"/>
          </a:p>
        </p:txBody>
      </p:sp>
    </p:spTree>
    <p:extLst>
      <p:ext uri="{BB962C8B-B14F-4D97-AF65-F5344CB8AC3E}">
        <p14:creationId xmlns:p14="http://schemas.microsoft.com/office/powerpoint/2010/main" val="1737056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34</a:t>
            </a:fld>
            <a:endParaRPr lang="en-US"/>
          </a:p>
        </p:txBody>
      </p:sp>
    </p:spTree>
    <p:extLst>
      <p:ext uri="{BB962C8B-B14F-4D97-AF65-F5344CB8AC3E}">
        <p14:creationId xmlns:p14="http://schemas.microsoft.com/office/powerpoint/2010/main" val="373247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Open Sans" panose="020B0606030504020204" pitchFamily="34" charset="0"/>
              </a:rPr>
              <a:t>middleware (e.g. Java runtime, .NET runtime, integration, etc.), database </a:t>
            </a:r>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35</a:t>
            </a:fld>
            <a:endParaRPr lang="en-US"/>
          </a:p>
        </p:txBody>
      </p:sp>
    </p:spTree>
    <p:extLst>
      <p:ext uri="{BB962C8B-B14F-4D97-AF65-F5344CB8AC3E}">
        <p14:creationId xmlns:p14="http://schemas.microsoft.com/office/powerpoint/2010/main" val="4133213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Poppins" panose="00000500000000000000" pitchFamily="2" charset="0"/>
              </a:rPr>
              <a:t>Scalability. </a:t>
            </a:r>
            <a:r>
              <a:rPr lang="en-US" b="0" i="0" dirty="0">
                <a:solidFill>
                  <a:srgbClr val="000000"/>
                </a:solidFill>
                <a:effectLst/>
                <a:latin typeface="Poppins" panose="00000500000000000000" pitchFamily="2" charset="0"/>
              </a:rPr>
              <a:t>On-premises solutions are rather difficult to scale, as the type of hardware needed depends on your application’s demands. If your app experiences heavy traffic, you might need to significantly upgrade on-premises hardware. This problem doesn’t exist with a cloud service, which you can quickly scale up or down with a few clicks. Cloud services are a perfect solution for handling peak loads. With cloud-based services, businesses can use whatever computing resources they need.</a:t>
            </a:r>
          </a:p>
          <a:p>
            <a:pPr algn="l">
              <a:buFont typeface="Arial" panose="020B0604020202020204" pitchFamily="34" charset="0"/>
              <a:buChar char="•"/>
            </a:pPr>
            <a:r>
              <a:rPr lang="en-US" b="1" i="0" dirty="0">
                <a:solidFill>
                  <a:srgbClr val="000000"/>
                </a:solidFill>
                <a:effectLst/>
                <a:latin typeface="Poppins" panose="00000500000000000000" pitchFamily="2" charset="0"/>
              </a:rPr>
              <a:t>Cost-effectiveness. </a:t>
            </a:r>
            <a:r>
              <a:rPr lang="en-US" b="0" i="0" dirty="0">
                <a:solidFill>
                  <a:srgbClr val="000000"/>
                </a:solidFill>
                <a:effectLst/>
                <a:latin typeface="Poppins" panose="00000500000000000000" pitchFamily="2" charset="0"/>
              </a:rPr>
              <a:t>Cloud computing removes hardware expenses, as hardware is provided by a vendor. There’s no need to buy, install, configure, and maintain servers, databases, and other components of your runtime environment. Moreover, using cloud-based solutions, you pay only for what you use, so if you don’t need extra resources you can simply scale down and not pay for them.</a:t>
            </a:r>
          </a:p>
          <a:p>
            <a:pPr algn="l">
              <a:buFont typeface="Arial" panose="020B0604020202020204" pitchFamily="34" charset="0"/>
              <a:buChar char="•"/>
            </a:pPr>
            <a:r>
              <a:rPr lang="en-US" b="1" i="0" dirty="0">
                <a:solidFill>
                  <a:srgbClr val="000000"/>
                </a:solidFill>
                <a:effectLst/>
                <a:latin typeface="Poppins" panose="00000500000000000000" pitchFamily="2" charset="0"/>
              </a:rPr>
              <a:t>Immediate availability. </a:t>
            </a:r>
            <a:r>
              <a:rPr lang="en-US" b="0" i="0" dirty="0">
                <a:solidFill>
                  <a:srgbClr val="000000"/>
                </a:solidFill>
                <a:effectLst/>
                <a:latin typeface="Poppins" panose="00000500000000000000" pitchFamily="2" charset="0"/>
              </a:rPr>
              <a:t>Cloud solutions are available as soon as you’ve paid for them, so you can start using a cloud service right away. There’s no need to install and configure hardware.</a:t>
            </a:r>
          </a:p>
          <a:p>
            <a:pPr algn="l">
              <a:buFont typeface="Arial" panose="020B0604020202020204" pitchFamily="34" charset="0"/>
              <a:buChar char="•"/>
            </a:pPr>
            <a:r>
              <a:rPr lang="en-US" b="1" i="0" dirty="0">
                <a:solidFill>
                  <a:srgbClr val="000000"/>
                </a:solidFill>
                <a:effectLst/>
                <a:latin typeface="Poppins" panose="00000500000000000000" pitchFamily="2" charset="0"/>
              </a:rPr>
              <a:t>Performance. </a:t>
            </a:r>
            <a:r>
              <a:rPr lang="en-US" b="0" i="0" dirty="0">
                <a:solidFill>
                  <a:srgbClr val="000000"/>
                </a:solidFill>
                <a:effectLst/>
                <a:latin typeface="Poppins" panose="00000500000000000000" pitchFamily="2" charset="0"/>
              </a:rPr>
              <a:t>Cloud companies equip their data centers with high-performance computing infrastructure that guarantees low network latency for your applications.</a:t>
            </a:r>
          </a:p>
          <a:p>
            <a:pPr algn="l">
              <a:buFont typeface="Arial" panose="020B0604020202020204" pitchFamily="34" charset="0"/>
              <a:buChar char="•"/>
            </a:pPr>
            <a:r>
              <a:rPr lang="en-US" b="1" i="0" dirty="0">
                <a:solidFill>
                  <a:srgbClr val="000000"/>
                </a:solidFill>
                <a:effectLst/>
                <a:latin typeface="Poppins" panose="00000500000000000000" pitchFamily="2" charset="0"/>
              </a:rPr>
              <a:t>Security. </a:t>
            </a:r>
            <a:r>
              <a:rPr lang="en-US" b="0" i="0" dirty="0">
                <a:solidFill>
                  <a:srgbClr val="000000"/>
                </a:solidFill>
                <a:effectLst/>
                <a:latin typeface="Poppins" panose="00000500000000000000" pitchFamily="2" charset="0"/>
              </a:rPr>
              <a:t>Cloud infrastructure is kept in safe data centers to ensure a top level of security. Data is backed up and can easily be recovered. Moreover, cloud vendors ensure the security of your data by using networking firewalls, encryption, and sophisticated tools for detecting cybercrime and fraud.</a:t>
            </a:r>
          </a:p>
          <a:p>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37</a:t>
            </a:fld>
            <a:endParaRPr lang="en-US"/>
          </a:p>
        </p:txBody>
      </p:sp>
    </p:spTree>
    <p:extLst>
      <p:ext uri="{BB962C8B-B14F-4D97-AF65-F5344CB8AC3E}">
        <p14:creationId xmlns:p14="http://schemas.microsoft.com/office/powerpoint/2010/main" val="2450320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Poppins" panose="00000500000000000000" pitchFamily="2" charset="0"/>
              </a:rPr>
              <a:t>Scalability. </a:t>
            </a:r>
            <a:r>
              <a:rPr lang="en-US" b="0" i="0" dirty="0">
                <a:solidFill>
                  <a:srgbClr val="000000"/>
                </a:solidFill>
                <a:effectLst/>
                <a:latin typeface="Poppins" panose="00000500000000000000" pitchFamily="2" charset="0"/>
              </a:rPr>
              <a:t>On-premises solutions are rather difficult to scale, as the type of hardware needed depends on your application’s demands. If your app experiences heavy traffic, you might need to significantly upgrade on-premises hardware. This problem doesn’t exist with a cloud service, which you can quickly scale up or down with a few clicks. Cloud services are a perfect solution for handling peak loads. With cloud-based services, businesses can use whatever computing resources they need.</a:t>
            </a:r>
          </a:p>
          <a:p>
            <a:pPr algn="l">
              <a:buFont typeface="Arial" panose="020B0604020202020204" pitchFamily="34" charset="0"/>
              <a:buChar char="•"/>
            </a:pPr>
            <a:r>
              <a:rPr lang="en-US" b="1" i="0" dirty="0">
                <a:solidFill>
                  <a:srgbClr val="000000"/>
                </a:solidFill>
                <a:effectLst/>
                <a:latin typeface="Poppins" panose="00000500000000000000" pitchFamily="2" charset="0"/>
              </a:rPr>
              <a:t>Cost-effectiveness. </a:t>
            </a:r>
            <a:r>
              <a:rPr lang="en-US" b="0" i="0" dirty="0">
                <a:solidFill>
                  <a:srgbClr val="000000"/>
                </a:solidFill>
                <a:effectLst/>
                <a:latin typeface="Poppins" panose="00000500000000000000" pitchFamily="2" charset="0"/>
              </a:rPr>
              <a:t>Cloud computing removes hardware expenses, as hardware is provided by a vendor. There’s no need to buy, install, configure, and maintain servers, databases, and other components of your runtime environment. Moreover, using cloud-based solutions, you pay only for what you use, so if you don’t need extra resources you can simply scale down and not pay for them.</a:t>
            </a:r>
          </a:p>
          <a:p>
            <a:pPr algn="l">
              <a:buFont typeface="Arial" panose="020B0604020202020204" pitchFamily="34" charset="0"/>
              <a:buChar char="•"/>
            </a:pPr>
            <a:r>
              <a:rPr lang="en-US" b="1" i="0" dirty="0">
                <a:solidFill>
                  <a:srgbClr val="000000"/>
                </a:solidFill>
                <a:effectLst/>
                <a:latin typeface="Poppins" panose="00000500000000000000" pitchFamily="2" charset="0"/>
              </a:rPr>
              <a:t>Immediate availability. </a:t>
            </a:r>
            <a:r>
              <a:rPr lang="en-US" b="0" i="0" dirty="0">
                <a:solidFill>
                  <a:srgbClr val="000000"/>
                </a:solidFill>
                <a:effectLst/>
                <a:latin typeface="Poppins" panose="00000500000000000000" pitchFamily="2" charset="0"/>
              </a:rPr>
              <a:t>Cloud solutions are available as soon as you’ve paid for them, so you can start using a cloud service right away. There’s no need to install and configure hardware.</a:t>
            </a:r>
          </a:p>
          <a:p>
            <a:pPr algn="l">
              <a:buFont typeface="Arial" panose="020B0604020202020204" pitchFamily="34" charset="0"/>
              <a:buChar char="•"/>
            </a:pPr>
            <a:r>
              <a:rPr lang="en-US" b="1" i="0" dirty="0">
                <a:solidFill>
                  <a:srgbClr val="000000"/>
                </a:solidFill>
                <a:effectLst/>
                <a:latin typeface="Poppins" panose="00000500000000000000" pitchFamily="2" charset="0"/>
              </a:rPr>
              <a:t>Performance. </a:t>
            </a:r>
            <a:r>
              <a:rPr lang="en-US" b="0" i="0" dirty="0">
                <a:solidFill>
                  <a:srgbClr val="000000"/>
                </a:solidFill>
                <a:effectLst/>
                <a:latin typeface="Poppins" panose="00000500000000000000" pitchFamily="2" charset="0"/>
              </a:rPr>
              <a:t>Cloud companies equip their data centers with high-performance computing infrastructure that guarantees low network latency for your applications.</a:t>
            </a:r>
          </a:p>
          <a:p>
            <a:pPr algn="l">
              <a:buFont typeface="Arial" panose="020B0604020202020204" pitchFamily="34" charset="0"/>
              <a:buChar char="•"/>
            </a:pPr>
            <a:r>
              <a:rPr lang="en-US" b="1" i="0" dirty="0">
                <a:solidFill>
                  <a:srgbClr val="000000"/>
                </a:solidFill>
                <a:effectLst/>
                <a:latin typeface="Poppins" panose="00000500000000000000" pitchFamily="2" charset="0"/>
              </a:rPr>
              <a:t>Security. </a:t>
            </a:r>
            <a:r>
              <a:rPr lang="en-US" b="0" i="0" dirty="0">
                <a:solidFill>
                  <a:srgbClr val="000000"/>
                </a:solidFill>
                <a:effectLst/>
                <a:latin typeface="Poppins" panose="00000500000000000000" pitchFamily="2" charset="0"/>
              </a:rPr>
              <a:t>Cloud infrastructure is kept in safe data centers to ensure a top level of security. Data is backed up and can easily be recovered. Moreover, cloud vendors ensure the security of your data by using networking firewalls, encryption, and sophisticated tools for detecting cybercrime and fraud.</a:t>
            </a:r>
          </a:p>
          <a:p>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38</a:t>
            </a:fld>
            <a:endParaRPr lang="en-US"/>
          </a:p>
        </p:txBody>
      </p:sp>
    </p:spTree>
    <p:extLst>
      <p:ext uri="{BB962C8B-B14F-4D97-AF65-F5344CB8AC3E}">
        <p14:creationId xmlns:p14="http://schemas.microsoft.com/office/powerpoint/2010/main" val="4020763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723A76CF-980B-0640-A429-52EC7FDDA165}" type="slidenum">
              <a:rPr lang="en-US" smtClean="0"/>
              <a:t>4</a:t>
            </a:fld>
            <a:endParaRPr lang="en-US"/>
          </a:p>
        </p:txBody>
      </p:sp>
    </p:spTree>
    <p:extLst>
      <p:ext uri="{BB962C8B-B14F-4D97-AF65-F5344CB8AC3E}">
        <p14:creationId xmlns:p14="http://schemas.microsoft.com/office/powerpoint/2010/main" val="633027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D3F4E"/>
                </a:solidFill>
                <a:effectLst/>
                <a:latin typeface="Helveticaneue"/>
              </a:rPr>
              <a:t>Public Cloud</a:t>
            </a:r>
            <a:r>
              <a:rPr lang="en-US" b="0" i="0" dirty="0">
                <a:solidFill>
                  <a:srgbClr val="3D3F4E"/>
                </a:solidFill>
                <a:effectLst/>
                <a:latin typeface="Helveticaneue"/>
              </a:rPr>
              <a:t> - a </a:t>
            </a:r>
            <a:r>
              <a:rPr lang="en-US" b="0" i="0" u="none" strike="noStrike" dirty="0">
                <a:solidFill>
                  <a:srgbClr val="2E67FF"/>
                </a:solidFill>
                <a:effectLst/>
                <a:latin typeface="Helveticaneue"/>
                <a:hlinkClick r:id="rId3"/>
              </a:rPr>
              <a:t>public cloud</a:t>
            </a:r>
            <a:r>
              <a:rPr lang="en-US" b="0" i="0" dirty="0">
                <a:solidFill>
                  <a:srgbClr val="3D3F4E"/>
                </a:solidFill>
                <a:effectLst/>
                <a:latin typeface="Helveticaneue"/>
              </a:rPr>
              <a:t> is a solution when a cloud vendor supplies clients with access to their </a:t>
            </a:r>
            <a:r>
              <a:rPr lang="en-US" b="0" i="0" u="none" strike="noStrike" dirty="0">
                <a:solidFill>
                  <a:srgbClr val="2E67FF"/>
                </a:solidFill>
                <a:effectLst/>
                <a:latin typeface="Helveticaneue"/>
                <a:hlinkClick r:id="rId4"/>
              </a:rPr>
              <a:t>data center</a:t>
            </a:r>
            <a:r>
              <a:rPr lang="en-US" b="0" i="0" dirty="0">
                <a:solidFill>
                  <a:srgbClr val="3D3F4E"/>
                </a:solidFill>
                <a:effectLst/>
                <a:latin typeface="Helveticaneue"/>
              </a:rPr>
              <a:t> infrastructure. The vendor is responsible for maintenance, management, security and various upgrades.</a:t>
            </a:r>
            <a:br>
              <a:rPr lang="en-US" dirty="0"/>
            </a:br>
            <a:br>
              <a:rPr lang="en-US" dirty="0"/>
            </a:br>
            <a:r>
              <a:rPr lang="en-US" b="1" i="0" dirty="0">
                <a:solidFill>
                  <a:srgbClr val="3D3F4E"/>
                </a:solidFill>
                <a:effectLst/>
                <a:latin typeface="Helveticaneue"/>
              </a:rPr>
              <a:t>Private Cloud</a:t>
            </a:r>
            <a:r>
              <a:rPr lang="en-US" b="0" i="0" dirty="0">
                <a:solidFill>
                  <a:srgbClr val="3D3F4E"/>
                </a:solidFill>
                <a:effectLst/>
                <a:latin typeface="Helveticaneue"/>
              </a:rPr>
              <a:t> - a private cloud is a solution when clients host their own data center. The responsibility for managing, updating, and securing the infrastructure is on the client side, which might include hiring third parties for these purposes.</a:t>
            </a:r>
            <a:br>
              <a:rPr lang="en-US" dirty="0"/>
            </a:br>
            <a:br>
              <a:rPr lang="en-US" dirty="0"/>
            </a:br>
            <a:r>
              <a:rPr lang="en-US" b="1" i="0" dirty="0">
                <a:solidFill>
                  <a:srgbClr val="3D3F4E"/>
                </a:solidFill>
                <a:effectLst/>
                <a:latin typeface="Helveticaneue"/>
              </a:rPr>
              <a:t>IaaS </a:t>
            </a:r>
            <a:r>
              <a:rPr lang="en-US" b="0" i="0" dirty="0">
                <a:solidFill>
                  <a:srgbClr val="3D3F4E"/>
                </a:solidFill>
                <a:effectLst/>
                <a:latin typeface="Helveticaneue"/>
              </a:rPr>
              <a:t>(</a:t>
            </a:r>
            <a:r>
              <a:rPr lang="en-US" b="0" i="0" u="none" strike="noStrike" dirty="0">
                <a:solidFill>
                  <a:srgbClr val="2E67FF"/>
                </a:solidFill>
                <a:effectLst/>
                <a:latin typeface="Helveticaneue"/>
                <a:hlinkClick r:id="rId5"/>
              </a:rPr>
              <a:t>Infrastructure as a Service</a:t>
            </a:r>
            <a:r>
              <a:rPr lang="en-US" b="0" i="0" dirty="0">
                <a:solidFill>
                  <a:srgbClr val="3D3F4E"/>
                </a:solidFill>
                <a:effectLst/>
                <a:latin typeface="Helveticaneue"/>
              </a:rPr>
              <a:t>) - this is a cloud computing offering where the vendor provides the client with on-demand access to resources such as networking, storage, and servers. The client runs their own applications and platforms within the infrastructure.</a:t>
            </a:r>
            <a:br>
              <a:rPr lang="en-US" dirty="0"/>
            </a:br>
            <a:br>
              <a:rPr lang="en-US" dirty="0"/>
            </a:br>
            <a:r>
              <a:rPr lang="en-US" b="1" i="0" dirty="0">
                <a:solidFill>
                  <a:srgbClr val="3D3F4E"/>
                </a:solidFill>
                <a:effectLst/>
                <a:latin typeface="Helveticaneue"/>
              </a:rPr>
              <a:t>PaaS </a:t>
            </a:r>
            <a:r>
              <a:rPr lang="en-US" b="0" i="0" dirty="0">
                <a:solidFill>
                  <a:srgbClr val="3D3F4E"/>
                </a:solidFill>
                <a:effectLst/>
                <a:latin typeface="Helveticaneue"/>
              </a:rPr>
              <a:t>(Platform as a Service) - this is a cloud computing offering where the vendor provides the client with access to a cloud environment for developing, managing, and hosting applications.</a:t>
            </a:r>
            <a:br>
              <a:rPr lang="en-US" dirty="0"/>
            </a:br>
            <a:br>
              <a:rPr lang="en-US" dirty="0"/>
            </a:br>
            <a:r>
              <a:rPr lang="en-US" b="1" i="0" dirty="0">
                <a:solidFill>
                  <a:srgbClr val="3D3F4E"/>
                </a:solidFill>
                <a:effectLst/>
                <a:latin typeface="Helveticaneue"/>
              </a:rPr>
              <a:t>SaaS </a:t>
            </a:r>
            <a:r>
              <a:rPr lang="en-US" b="0" i="0" dirty="0">
                <a:solidFill>
                  <a:srgbClr val="3D3F4E"/>
                </a:solidFill>
                <a:effectLst/>
                <a:latin typeface="Helveticaneue"/>
              </a:rPr>
              <a:t>(</a:t>
            </a:r>
            <a:r>
              <a:rPr lang="en-US" b="0" i="0" u="none" strike="noStrike" dirty="0">
                <a:solidFill>
                  <a:srgbClr val="2E67FF"/>
                </a:solidFill>
                <a:effectLst/>
                <a:latin typeface="Helveticaneue"/>
                <a:hlinkClick r:id="rId6"/>
              </a:rPr>
              <a:t>Software as a Service</a:t>
            </a:r>
            <a:r>
              <a:rPr lang="en-US" b="0" i="0" dirty="0">
                <a:solidFill>
                  <a:srgbClr val="3D3F4E"/>
                </a:solidFill>
                <a:effectLst/>
                <a:latin typeface="Helveticaneue"/>
              </a:rPr>
              <a:t>) - this is a cloud computing offering where the vendor provides the client with access to cloud-based software.</a:t>
            </a:r>
          </a:p>
          <a:p>
            <a:endParaRPr lang="en-US" b="0" i="0" dirty="0">
              <a:solidFill>
                <a:srgbClr val="3D3F4E"/>
              </a:solidFill>
              <a:effectLst/>
              <a:latin typeface="Helveticaneue"/>
            </a:endParaRPr>
          </a:p>
          <a:p>
            <a:r>
              <a:rPr lang="en-US" b="0" i="0" dirty="0">
                <a:solidFill>
                  <a:srgbClr val="3D3F4E"/>
                </a:solidFill>
                <a:effectLst/>
                <a:latin typeface="Helveticaneue"/>
              </a:rPr>
              <a:t>other categories - Cloud Business Process Services, Cloud Management and Security Services, and Desktop as a Service</a:t>
            </a:r>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39</a:t>
            </a:fld>
            <a:endParaRPr lang="en-US"/>
          </a:p>
        </p:txBody>
      </p:sp>
    </p:spTree>
    <p:extLst>
      <p:ext uri="{BB962C8B-B14F-4D97-AF65-F5344CB8AC3E}">
        <p14:creationId xmlns:p14="http://schemas.microsoft.com/office/powerpoint/2010/main" val="74222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UAT : user acceptance test</a:t>
            </a:r>
          </a:p>
        </p:txBody>
      </p:sp>
      <p:sp>
        <p:nvSpPr>
          <p:cNvPr id="4" name="Slide Number Placeholder 3"/>
          <p:cNvSpPr>
            <a:spLocks noGrp="1"/>
          </p:cNvSpPr>
          <p:nvPr>
            <p:ph type="sldNum" sz="quarter" idx="10"/>
          </p:nvPr>
        </p:nvSpPr>
        <p:spPr/>
        <p:txBody>
          <a:bodyPr/>
          <a:lstStyle/>
          <a:p>
            <a:fld id="{723A76CF-980B-0640-A429-52EC7FDDA165}" type="slidenum">
              <a:rPr lang="en-US" smtClean="0"/>
              <a:t>44</a:t>
            </a:fld>
            <a:endParaRPr lang="en-US"/>
          </a:p>
        </p:txBody>
      </p:sp>
    </p:spTree>
    <p:extLst>
      <p:ext uri="{BB962C8B-B14F-4D97-AF65-F5344CB8AC3E}">
        <p14:creationId xmlns:p14="http://schemas.microsoft.com/office/powerpoint/2010/main" val="190038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monitoring, DevOps engineers collect data such as logs, metrics, traces, and alerts.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monitoring produces large volumes of monitoring data, including logs, metrics, and traces.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By capturing and analyzing the monitoring data, engineers understand how changes or updates impact users, obtain clues about the root causes of runtime problems, and find evidences of unexpected runtime behaviors.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aws.amazon.com</a:t>
            </a:r>
            <a:r>
              <a:rPr lang="en-US" dirty="0"/>
              <a:t>/</a:t>
            </a:r>
            <a:r>
              <a:rPr lang="en-US" dirty="0" err="1"/>
              <a:t>devops</a:t>
            </a:r>
            <a:r>
              <a:rPr lang="en-US" dirty="0"/>
              <a:t>/what-is-</a:t>
            </a:r>
            <a:r>
              <a:rPr lang="en-US" dirty="0" err="1"/>
              <a:t>devops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Active monitoring becomes increasingly important as software release cycles become shorter. For example, </a:t>
            </a:r>
            <a:r>
              <a:rPr lang="en-CA" sz="1200" kern="1200" dirty="0">
                <a:solidFill>
                  <a:schemeClr val="tx1"/>
                </a:solidFill>
                <a:effectLst/>
                <a:latin typeface="+mn-lt"/>
                <a:ea typeface="+mn-ea"/>
                <a:cs typeface="+mn-cs"/>
              </a:rPr>
              <a:t>Facebook is released every few hours.</a:t>
            </a: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Under a </a:t>
            </a:r>
            <a:r>
              <a:rPr lang="en-CA" sz="1200" kern="1200" dirty="0" err="1">
                <a:solidFill>
                  <a:schemeClr val="tx1"/>
                </a:solidFill>
                <a:effectLst/>
                <a:latin typeface="+mn-lt"/>
                <a:ea typeface="+mn-ea"/>
                <a:cs typeface="+mn-cs"/>
              </a:rPr>
              <a:t>sh</a:t>
            </a:r>
            <a:endParaRPr lang="en-US" dirty="0"/>
          </a:p>
        </p:txBody>
      </p:sp>
      <p:sp>
        <p:nvSpPr>
          <p:cNvPr id="4" name="Slide Number Placeholder 3"/>
          <p:cNvSpPr>
            <a:spLocks noGrp="1"/>
          </p:cNvSpPr>
          <p:nvPr>
            <p:ph type="sldNum" sz="quarter" idx="5"/>
          </p:nvPr>
        </p:nvSpPr>
        <p:spPr/>
        <p:txBody>
          <a:bodyPr/>
          <a:lstStyle/>
          <a:p>
            <a:fld id="{DA3918E3-E1BC-4B38-982C-E3426A8193D2}" type="slidenum">
              <a:rPr lang="en-CA" smtClean="0"/>
              <a:t>53</a:t>
            </a:fld>
            <a:endParaRPr lang="en-CA"/>
          </a:p>
        </p:txBody>
      </p:sp>
    </p:spTree>
    <p:extLst>
      <p:ext uri="{BB962C8B-B14F-4D97-AF65-F5344CB8AC3E}">
        <p14:creationId xmlns:p14="http://schemas.microsoft.com/office/powerpoint/2010/main" val="215549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https://www.youtube.com/watch?v=nqR8-ASHtVk</a:t>
            </a:r>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55</a:t>
            </a:fld>
            <a:endParaRPr lang="en-US"/>
          </a:p>
        </p:txBody>
      </p:sp>
    </p:spTree>
    <p:extLst>
      <p:ext uri="{BB962C8B-B14F-4D97-AF65-F5344CB8AC3E}">
        <p14:creationId xmlns:p14="http://schemas.microsoft.com/office/powerpoint/2010/main" val="3101708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Puppet</a:t>
            </a:r>
          </a:p>
          <a:p>
            <a:r>
              <a:rPr lang="en-CA" dirty="0" err="1"/>
              <a:t>docker</a:t>
            </a:r>
            <a:endParaRPr lang="en-CA" dirty="0"/>
          </a:p>
        </p:txBody>
      </p:sp>
      <p:sp>
        <p:nvSpPr>
          <p:cNvPr id="4" name="Slide Number Placeholder 3"/>
          <p:cNvSpPr>
            <a:spLocks noGrp="1"/>
          </p:cNvSpPr>
          <p:nvPr>
            <p:ph type="sldNum" sz="quarter" idx="10"/>
          </p:nvPr>
        </p:nvSpPr>
        <p:spPr/>
        <p:txBody>
          <a:bodyPr/>
          <a:lstStyle/>
          <a:p>
            <a:fld id="{723A76CF-980B-0640-A429-52EC7FDDA165}" type="slidenum">
              <a:rPr lang="en-US" smtClean="0"/>
              <a:t>56</a:t>
            </a:fld>
            <a:endParaRPr lang="en-US"/>
          </a:p>
        </p:txBody>
      </p:sp>
    </p:spTree>
    <p:extLst>
      <p:ext uri="{BB962C8B-B14F-4D97-AF65-F5344CB8AC3E}">
        <p14:creationId xmlns:p14="http://schemas.microsoft.com/office/powerpoint/2010/main" val="2992553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57</a:t>
            </a:fld>
            <a:endParaRPr lang="en-US"/>
          </a:p>
        </p:txBody>
      </p:sp>
    </p:spTree>
    <p:extLst>
      <p:ext uri="{BB962C8B-B14F-4D97-AF65-F5344CB8AC3E}">
        <p14:creationId xmlns:p14="http://schemas.microsoft.com/office/powerpoint/2010/main" val="178733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discourage creative thinking</a:t>
            </a:r>
          </a:p>
          <a:p>
            <a:r>
              <a:rPr lang="en-CA" sz="1200" b="0" i="0" kern="1200" dirty="0">
                <a:solidFill>
                  <a:schemeClr val="tx1"/>
                </a:solidFill>
                <a:effectLst/>
                <a:latin typeface="+mn-lt"/>
                <a:ea typeface="+mn-ea"/>
                <a:cs typeface="+mn-cs"/>
              </a:rPr>
              <a:t>create a decentralized and innovative workplace environment</a:t>
            </a:r>
          </a:p>
          <a:p>
            <a:r>
              <a:rPr lang="en-CA" sz="1200" b="0" i="0" kern="1200" dirty="0">
                <a:solidFill>
                  <a:schemeClr val="tx1"/>
                </a:solidFill>
                <a:effectLst/>
                <a:latin typeface="+mn-lt"/>
                <a:ea typeface="+mn-ea"/>
                <a:cs typeface="+mn-cs"/>
              </a:rPr>
              <a:t>Make things faster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http://</a:t>
            </a:r>
            <a:r>
              <a:rPr lang="en-CA" sz="1200" dirty="0" err="1"/>
              <a:t>whatis.techtarget.com</a:t>
            </a:r>
            <a:r>
              <a:rPr lang="en-CA" sz="1200" dirty="0"/>
              <a:t>/definition/two-pizza-rule</a:t>
            </a:r>
          </a:p>
          <a:p>
            <a:endParaRPr lang="en-CA" dirty="0"/>
          </a:p>
        </p:txBody>
      </p:sp>
      <p:sp>
        <p:nvSpPr>
          <p:cNvPr id="4" name="Slide Number Placeholder 3"/>
          <p:cNvSpPr>
            <a:spLocks noGrp="1"/>
          </p:cNvSpPr>
          <p:nvPr>
            <p:ph type="sldNum" sz="quarter" idx="10"/>
          </p:nvPr>
        </p:nvSpPr>
        <p:spPr/>
        <p:txBody>
          <a:bodyPr/>
          <a:lstStyle/>
          <a:p>
            <a:fld id="{723A76CF-980B-0640-A429-52EC7FDDA165}" type="slidenum">
              <a:rPr lang="en-US" smtClean="0"/>
              <a:t>59</a:t>
            </a:fld>
            <a:endParaRPr lang="en-US"/>
          </a:p>
        </p:txBody>
      </p:sp>
    </p:spTree>
    <p:extLst>
      <p:ext uri="{BB962C8B-B14F-4D97-AF65-F5344CB8AC3E}">
        <p14:creationId xmlns:p14="http://schemas.microsoft.com/office/powerpoint/2010/main" val="2264150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From Wikipedia: It also parallelizes </a:t>
            </a:r>
            <a:r>
              <a:rPr lang="en-CA" sz="1200" b="0" i="0" u="none" strike="noStrike" kern="1200" dirty="0">
                <a:solidFill>
                  <a:schemeClr val="tx1"/>
                </a:solidFill>
                <a:effectLst/>
                <a:latin typeface="+mn-lt"/>
                <a:ea typeface="+mn-ea"/>
                <a:cs typeface="+mn-cs"/>
                <a:hlinkClick r:id="rId3" tooltip="Software development"/>
              </a:rPr>
              <a:t>development</a:t>
            </a:r>
            <a:r>
              <a:rPr lang="en-CA" sz="1200" b="0" i="0" kern="1200" dirty="0">
                <a:solidFill>
                  <a:schemeClr val="tx1"/>
                </a:solidFill>
                <a:effectLst/>
                <a:latin typeface="+mn-lt"/>
                <a:ea typeface="+mn-ea"/>
                <a:cs typeface="+mn-cs"/>
              </a:rPr>
              <a:t> by enabling small autonomous teams to develop, </a:t>
            </a:r>
            <a:r>
              <a:rPr lang="en-CA" sz="1200" b="0" i="0" u="none" strike="noStrike" kern="1200" dirty="0">
                <a:solidFill>
                  <a:schemeClr val="tx1"/>
                </a:solidFill>
                <a:effectLst/>
                <a:latin typeface="+mn-lt"/>
                <a:ea typeface="+mn-ea"/>
                <a:cs typeface="+mn-cs"/>
                <a:hlinkClick r:id="rId4" tooltip="Software deployment"/>
              </a:rPr>
              <a:t>deploy</a:t>
            </a:r>
            <a:r>
              <a:rPr lang="en-CA" sz="1200" b="0" i="0" kern="1200" dirty="0">
                <a:solidFill>
                  <a:schemeClr val="tx1"/>
                </a:solidFill>
                <a:effectLst/>
                <a:latin typeface="+mn-lt"/>
                <a:ea typeface="+mn-ea"/>
                <a:cs typeface="+mn-cs"/>
              </a:rPr>
              <a:t> and scale their respective services independently</a:t>
            </a:r>
            <a:endParaRPr lang="en-CA" dirty="0"/>
          </a:p>
        </p:txBody>
      </p:sp>
      <p:sp>
        <p:nvSpPr>
          <p:cNvPr id="4" name="Slide Number Placeholder 3"/>
          <p:cNvSpPr>
            <a:spLocks noGrp="1"/>
          </p:cNvSpPr>
          <p:nvPr>
            <p:ph type="sldNum" sz="quarter" idx="10"/>
          </p:nvPr>
        </p:nvSpPr>
        <p:spPr/>
        <p:txBody>
          <a:bodyPr/>
          <a:lstStyle/>
          <a:p>
            <a:fld id="{723A76CF-980B-0640-A429-52EC7FDDA165}" type="slidenum">
              <a:rPr lang="en-US" smtClean="0"/>
              <a:t>60</a:t>
            </a:fld>
            <a:endParaRPr lang="en-US"/>
          </a:p>
        </p:txBody>
      </p:sp>
    </p:spTree>
    <p:extLst>
      <p:ext uri="{BB962C8B-B14F-4D97-AF65-F5344CB8AC3E}">
        <p14:creationId xmlns:p14="http://schemas.microsoft.com/office/powerpoint/2010/main" val="773282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a:t>
            </a:r>
            <a:r>
              <a:rPr lang="en-CA" dirty="0" err="1"/>
              <a:t>docs.travis-ci.com</a:t>
            </a:r>
            <a:r>
              <a:rPr lang="en-CA" dirty="0"/>
              <a:t>/user/tutorial/</a:t>
            </a:r>
          </a:p>
        </p:txBody>
      </p:sp>
      <p:sp>
        <p:nvSpPr>
          <p:cNvPr id="4" name="Slide Number Placeholder 3"/>
          <p:cNvSpPr>
            <a:spLocks noGrp="1"/>
          </p:cNvSpPr>
          <p:nvPr>
            <p:ph type="sldNum" sz="quarter" idx="10"/>
          </p:nvPr>
        </p:nvSpPr>
        <p:spPr/>
        <p:txBody>
          <a:bodyPr/>
          <a:lstStyle/>
          <a:p>
            <a:fld id="{723A76CF-980B-0640-A429-52EC7FDDA165}" type="slidenum">
              <a:rPr lang="en-US" smtClean="0"/>
              <a:t>61</a:t>
            </a:fld>
            <a:endParaRPr lang="en-US"/>
          </a:p>
        </p:txBody>
      </p:sp>
    </p:spTree>
    <p:extLst>
      <p:ext uri="{BB962C8B-B14F-4D97-AF65-F5344CB8AC3E}">
        <p14:creationId xmlns:p14="http://schemas.microsoft.com/office/powerpoint/2010/main" val="1091813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23A76CF-980B-0640-A429-52EC7FDDA165}" type="slidenum">
              <a:rPr lang="en-US" smtClean="0"/>
              <a:t>62</a:t>
            </a:fld>
            <a:endParaRPr lang="en-US"/>
          </a:p>
        </p:txBody>
      </p:sp>
    </p:spTree>
    <p:extLst>
      <p:ext uri="{BB962C8B-B14F-4D97-AF65-F5344CB8AC3E}">
        <p14:creationId xmlns:p14="http://schemas.microsoft.com/office/powerpoint/2010/main" val="251498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3A76CF-980B-0640-A429-52EC7FDDA165}" type="slidenum">
              <a:rPr lang="en-US" smtClean="0"/>
              <a:t>6</a:t>
            </a:fld>
            <a:endParaRPr lang="en-US"/>
          </a:p>
        </p:txBody>
      </p:sp>
    </p:spTree>
    <p:extLst>
      <p:ext uri="{BB962C8B-B14F-4D97-AF65-F5344CB8AC3E}">
        <p14:creationId xmlns:p14="http://schemas.microsoft.com/office/powerpoint/2010/main" val="1454032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63</a:t>
            </a:fld>
            <a:endParaRPr lang="en-US"/>
          </a:p>
        </p:txBody>
      </p:sp>
    </p:spTree>
    <p:extLst>
      <p:ext uri="{BB962C8B-B14F-4D97-AF65-F5344CB8AC3E}">
        <p14:creationId xmlns:p14="http://schemas.microsoft.com/office/powerpoint/2010/main" val="2552963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0B3BF03A-2C83-468A-BE4B-3A4123BD46D4}"/>
              </a:ext>
            </a:extLst>
          </p:cNvPr>
          <p:cNvSpPr>
            <a:spLocks noGrp="1" noRot="1" noChangeAspect="1" noChangeArrowheads="1" noTextEdit="1"/>
          </p:cNvSpPr>
          <p:nvPr>
            <p:ph type="sldImg"/>
          </p:nvPr>
        </p:nvSpPr>
        <p:spPr>
          <a:ln/>
        </p:spPr>
      </p:sp>
      <p:sp>
        <p:nvSpPr>
          <p:cNvPr id="82947" name="Notes Placeholder 2">
            <a:extLst>
              <a:ext uri="{FF2B5EF4-FFF2-40B4-BE49-F238E27FC236}">
                <a16:creationId xmlns:a16="http://schemas.microsoft.com/office/drawing/2014/main" id="{A3FAC7D8-D225-4E33-B6CF-C896E8F216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000000"/>
                </a:solidFill>
                <a:effectLst/>
                <a:latin typeface="Roboto" panose="02000000000000000000" pitchFamily="2" charset="0"/>
              </a:rPr>
              <a:t>organizations were using this particular software development methodology. It was first documented </a:t>
            </a:r>
            <a:r>
              <a:rPr lang="en-US" b="0" i="0" dirty="0">
                <a:effectLst/>
                <a:latin typeface="Roboto" panose="02000000000000000000" pitchFamily="2" charset="0"/>
              </a:rPr>
              <a:t>in the year 1970 by Royce and was the first public documented life cycle model. The waterfall </a:t>
            </a:r>
            <a:r>
              <a:rPr lang="en-US" b="0" i="0" dirty="0">
                <a:solidFill>
                  <a:srgbClr val="000000"/>
                </a:solidFill>
                <a:effectLst/>
                <a:latin typeface="Roboto" panose="02000000000000000000" pitchFamily="2" charset="0"/>
              </a:rPr>
              <a:t>model describes a development method that is linear and sequential waterfall development has distinct goals for each phase of development. Now, you must be thinking why the name waterfall model because it's pretty similar to a waterfall. Now what happens in a waterfall once the water has flowed over the edge of the cliff. It cannot turn back the same is the case for waterfall development strategy as well. An application will go to the next stage only when the previous stage is complete. </a:t>
            </a:r>
          </a:p>
          <a:p>
            <a:pPr algn="l"/>
            <a:endParaRPr lang="en-US" altLang="en-US" b="0" i="0" dirty="0">
              <a:solidFill>
                <a:srgbClr val="000000"/>
              </a:solidFill>
              <a:effectLst/>
              <a:latin typeface="Roboto" panose="02000000000000000000" pitchFamily="2" charset="0"/>
            </a:endParaRPr>
          </a:p>
          <a:p>
            <a:pPr algn="l"/>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82948" name="Slide Number Placeholder 3">
            <a:extLst>
              <a:ext uri="{FF2B5EF4-FFF2-40B4-BE49-F238E27FC236}">
                <a16:creationId xmlns:a16="http://schemas.microsoft.com/office/drawing/2014/main" id="{C8E7D607-9D69-4165-9ED7-A3916CD8B2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BD946AA-65ED-417B-BDFB-77065DD7BB5E}" type="slidenum">
              <a:rPr lang="en-US" altLang="en-US" smtClean="0"/>
              <a:pPr/>
              <a:t>64</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10ADBE82-C464-419C-B573-ECD06AE327D8}"/>
              </a:ext>
            </a:extLst>
          </p:cNvPr>
          <p:cNvSpPr>
            <a:spLocks noGrp="1" noRot="1" noChangeAspect="1" noChangeArrowheads="1" noTextEdit="1"/>
          </p:cNvSpPr>
          <p:nvPr>
            <p:ph type="sldImg"/>
          </p:nvPr>
        </p:nvSpPr>
        <p:spPr>
          <a:ln/>
        </p:spPr>
      </p:sp>
      <p:sp>
        <p:nvSpPr>
          <p:cNvPr id="60418" name="Notes Placeholder 2">
            <a:extLst>
              <a:ext uri="{FF2B5EF4-FFF2-40B4-BE49-F238E27FC236}">
                <a16:creationId xmlns:a16="http://schemas.microsoft.com/office/drawing/2014/main" id="{EF584CE7-AB49-42D5-A5AA-5C6708A60D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Cadence: sound wave etc. Things should be sustainable and continuous</a:t>
            </a:r>
          </a:p>
        </p:txBody>
      </p:sp>
      <p:sp>
        <p:nvSpPr>
          <p:cNvPr id="60419" name="Slide Number Placeholder 3">
            <a:extLst>
              <a:ext uri="{FF2B5EF4-FFF2-40B4-BE49-F238E27FC236}">
                <a16:creationId xmlns:a16="http://schemas.microsoft.com/office/drawing/2014/main" id="{6BCF337F-0030-438F-9BCB-8DC52C141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0B6CC62-15AC-4A43-B91C-C485D2263AF8}" type="slidenum">
              <a:rPr lang="en-US" altLang="en-US" smtClean="0"/>
              <a:pPr/>
              <a:t>66</a:t>
            </a:fld>
            <a:endParaRPr lang="en-US" altLang="en-US"/>
          </a:p>
        </p:txBody>
      </p:sp>
    </p:spTree>
    <p:extLst>
      <p:ext uri="{BB962C8B-B14F-4D97-AF65-F5344CB8AC3E}">
        <p14:creationId xmlns:p14="http://schemas.microsoft.com/office/powerpoint/2010/main" val="1962134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expensive to deploy all manually. And monitoring them is also a big issue. </a:t>
            </a:r>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9</a:t>
            </a:fld>
            <a:endParaRPr lang="en-US"/>
          </a:p>
        </p:txBody>
      </p:sp>
    </p:spTree>
    <p:extLst>
      <p:ext uri="{BB962C8B-B14F-4D97-AF65-F5344CB8AC3E}">
        <p14:creationId xmlns:p14="http://schemas.microsoft.com/office/powerpoint/2010/main" val="385362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Involve developers into the operation </a:t>
            </a:r>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12</a:t>
            </a:fld>
            <a:endParaRPr lang="en-US"/>
          </a:p>
        </p:txBody>
      </p:sp>
    </p:spTree>
    <p:extLst>
      <p:ext uri="{BB962C8B-B14F-4D97-AF65-F5344CB8AC3E}">
        <p14:creationId xmlns:p14="http://schemas.microsoft.com/office/powerpoint/2010/main" val="110516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23A76CF-980B-0640-A429-52EC7FDDA165}" type="slidenum">
              <a:rPr lang="en-US" smtClean="0"/>
              <a:t>13</a:t>
            </a:fld>
            <a:endParaRPr lang="en-US"/>
          </a:p>
        </p:txBody>
      </p:sp>
    </p:spTree>
    <p:extLst>
      <p:ext uri="{BB962C8B-B14F-4D97-AF65-F5344CB8AC3E}">
        <p14:creationId xmlns:p14="http://schemas.microsoft.com/office/powerpoint/2010/main" val="2448648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23A76CF-980B-0640-A429-52EC7FDDA165}" type="slidenum">
              <a:rPr lang="en-US" smtClean="0"/>
              <a:t>14</a:t>
            </a:fld>
            <a:endParaRPr lang="en-US"/>
          </a:p>
        </p:txBody>
      </p:sp>
    </p:spTree>
    <p:extLst>
      <p:ext uri="{BB962C8B-B14F-4D97-AF65-F5344CB8AC3E}">
        <p14:creationId xmlns:p14="http://schemas.microsoft.com/office/powerpoint/2010/main" val="318186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IBM: </a:t>
            </a:r>
            <a:r>
              <a:rPr lang="en-CA" sz="1200" dirty="0"/>
              <a:t>By removing manual process</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Paddy Power is an Irish bookmaker </a:t>
            </a:r>
          </a:p>
          <a:p>
            <a:endParaRPr lang="en-CA"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723A76CF-980B-0640-A429-52EC7FDDA165}" type="slidenum">
              <a:rPr lang="en-US" smtClean="0"/>
              <a:t>15</a:t>
            </a:fld>
            <a:endParaRPr lang="en-US"/>
          </a:p>
        </p:txBody>
      </p:sp>
    </p:spTree>
    <p:extLst>
      <p:ext uri="{BB962C8B-B14F-4D97-AF65-F5344CB8AC3E}">
        <p14:creationId xmlns:p14="http://schemas.microsoft.com/office/powerpoint/2010/main" val="94061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arial" panose="020B0604020202020204" pitchFamily="34" charset="0"/>
              </a:rPr>
              <a:t>Chef</a:t>
            </a:r>
            <a:r>
              <a:rPr lang="en-US" b="0" i="0" dirty="0">
                <a:solidFill>
                  <a:srgbClr val="4D5156"/>
                </a:solidFill>
                <a:effectLst/>
                <a:latin typeface="arial" panose="020B0604020202020204" pitchFamily="34" charset="0"/>
              </a:rPr>
              <a:t> Software's </a:t>
            </a:r>
            <a:r>
              <a:rPr lang="en-US" b="1" i="0" dirty="0">
                <a:solidFill>
                  <a:srgbClr val="5F6368"/>
                </a:solidFill>
                <a:effectLst/>
                <a:latin typeface="arial" panose="020B0604020202020204" pitchFamily="34" charset="0"/>
              </a:rPr>
              <a:t>DevOps</a:t>
            </a:r>
            <a:r>
              <a:rPr lang="en-US" b="0" i="0" dirty="0">
                <a:solidFill>
                  <a:srgbClr val="4D5156"/>
                </a:solidFill>
                <a:effectLst/>
                <a:latin typeface="arial" panose="020B0604020202020204" pitchFamily="34" charset="0"/>
              </a:rPr>
              <a:t> automation tools enable the coded enterprise to overcome complexity with infrastructure, </a:t>
            </a:r>
          </a:p>
          <a:p>
            <a:r>
              <a:rPr lang="en-US" b="0" i="0" dirty="0">
                <a:solidFill>
                  <a:srgbClr val="4D5156"/>
                </a:solidFill>
                <a:effectLst/>
                <a:latin typeface="arial" panose="020B0604020202020204" pitchFamily="34" charset="0"/>
              </a:rPr>
              <a:t>Puppet is a software configuration management tool which includes its own declarative language to describe system configuration.</a:t>
            </a:r>
            <a:endParaRPr lang="LID4096" dirty="0"/>
          </a:p>
        </p:txBody>
      </p:sp>
      <p:sp>
        <p:nvSpPr>
          <p:cNvPr id="4" name="Slide Number Placeholder 3"/>
          <p:cNvSpPr>
            <a:spLocks noGrp="1"/>
          </p:cNvSpPr>
          <p:nvPr>
            <p:ph type="sldNum" sz="quarter" idx="5"/>
          </p:nvPr>
        </p:nvSpPr>
        <p:spPr/>
        <p:txBody>
          <a:bodyPr/>
          <a:lstStyle/>
          <a:p>
            <a:fld id="{723A76CF-980B-0640-A429-52EC7FDDA165}" type="slidenum">
              <a:rPr lang="en-US" smtClean="0"/>
              <a:t>16</a:t>
            </a:fld>
            <a:endParaRPr lang="en-US"/>
          </a:p>
        </p:txBody>
      </p:sp>
    </p:spTree>
    <p:extLst>
      <p:ext uri="{BB962C8B-B14F-4D97-AF65-F5344CB8AC3E}">
        <p14:creationId xmlns:p14="http://schemas.microsoft.com/office/powerpoint/2010/main" val="3165395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CA"/>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a:t>Click to edit Master subtitle style</a:t>
            </a:r>
            <a:endParaRPr lang="en-US" dirty="0"/>
          </a:p>
        </p:txBody>
      </p:sp>
      <p:sp>
        <p:nvSpPr>
          <p:cNvPr id="4" name="Date Placeholder 3"/>
          <p:cNvSpPr>
            <a:spLocks noGrp="1"/>
          </p:cNvSpPr>
          <p:nvPr>
            <p:ph type="dt" sz="half" idx="10"/>
          </p:nvPr>
        </p:nvSpPr>
        <p:spPr/>
        <p:txBody>
          <a:bodyPr/>
          <a:lstStyle/>
          <a:p>
            <a:fld id="{FD19EE11-3F0F-C943-986D-D17FAA408582}"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3500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Date Placeholder 3"/>
          <p:cNvSpPr>
            <a:spLocks noGrp="1"/>
          </p:cNvSpPr>
          <p:nvPr>
            <p:ph type="dt" sz="half" idx="10"/>
          </p:nvPr>
        </p:nvSpPr>
        <p:spPr/>
        <p:txBody>
          <a:bodyPr/>
          <a:lstStyle/>
          <a:p>
            <a:fld id="{FD19EE11-3F0F-C943-986D-D17FAA408582}"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46870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CA"/>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Date Placeholder 3"/>
          <p:cNvSpPr>
            <a:spLocks noGrp="1"/>
          </p:cNvSpPr>
          <p:nvPr>
            <p:ph type="dt" sz="half" idx="10"/>
          </p:nvPr>
        </p:nvSpPr>
        <p:spPr/>
        <p:txBody>
          <a:bodyPr/>
          <a:lstStyle/>
          <a:p>
            <a:fld id="{FD19EE11-3F0F-C943-986D-D17FAA408582}"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110151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Shape 117"/>
          <p:cNvSpPr>
            <a:spLocks noGrp="1"/>
          </p:cNvSpPr>
          <p:nvPr>
            <p:ph type="title"/>
          </p:nvPr>
        </p:nvSpPr>
        <p:spPr>
          <a:xfrm>
            <a:off x="892969" y="1151930"/>
            <a:ext cx="7358063" cy="2321719"/>
          </a:xfrm>
          <a:prstGeom prst="rect">
            <a:avLst/>
          </a:prstGeom>
        </p:spPr>
        <p:txBody>
          <a:bodyPr anchor="b"/>
          <a:lstStyle/>
          <a:p>
            <a:r>
              <a:t>Title Text</a:t>
            </a:r>
          </a:p>
        </p:txBody>
      </p:sp>
      <p:sp>
        <p:nvSpPr>
          <p:cNvPr id="118" name="Shape 118"/>
          <p:cNvSpPr>
            <a:spLocks noGrp="1"/>
          </p:cNvSpPr>
          <p:nvPr>
            <p:ph type="body" sz="quarter" idx="1"/>
          </p:nvPr>
        </p:nvSpPr>
        <p:spPr>
          <a:xfrm>
            <a:off x="892969" y="3536156"/>
            <a:ext cx="7358063"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xfrm>
            <a:off x="8777811" y="6505277"/>
            <a:ext cx="259104" cy="2678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180029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9144000" cy="1325563"/>
          </a:xfrm>
          <a:solidFill>
            <a:srgbClr val="000000">
              <a:alpha val="65098"/>
            </a:srgbClr>
          </a:solidFill>
        </p:spPr>
        <p:txBody>
          <a:bodyPr/>
          <a:lstStyle>
            <a:lvl1pPr algn="ctr">
              <a:defRPr>
                <a:solidFill>
                  <a:schemeClr val="bg1"/>
                </a:solidFill>
              </a:defRPr>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Date Placeholder 3"/>
          <p:cNvSpPr>
            <a:spLocks noGrp="1"/>
          </p:cNvSpPr>
          <p:nvPr>
            <p:ph type="dt" sz="half" idx="10"/>
          </p:nvPr>
        </p:nvSpPr>
        <p:spPr/>
        <p:txBody>
          <a:bodyPr/>
          <a:lstStyle/>
          <a:p>
            <a:fld id="{FD19EE11-3F0F-C943-986D-D17FAA408582}"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521595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CA"/>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FD19EE11-3F0F-C943-986D-D17FAA408582}"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294702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5" name="Date Placeholder 4"/>
          <p:cNvSpPr>
            <a:spLocks noGrp="1"/>
          </p:cNvSpPr>
          <p:nvPr>
            <p:ph type="dt" sz="half" idx="10"/>
          </p:nvPr>
        </p:nvSpPr>
        <p:spPr/>
        <p:txBody>
          <a:bodyPr/>
          <a:lstStyle/>
          <a:p>
            <a:fld id="{FD19EE11-3F0F-C943-986D-D17FAA408582}"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172695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CA"/>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7" name="Date Placeholder 6"/>
          <p:cNvSpPr>
            <a:spLocks noGrp="1"/>
          </p:cNvSpPr>
          <p:nvPr>
            <p:ph type="dt" sz="half" idx="10"/>
          </p:nvPr>
        </p:nvSpPr>
        <p:spPr/>
        <p:txBody>
          <a:bodyPr/>
          <a:lstStyle/>
          <a:p>
            <a:fld id="{FD19EE11-3F0F-C943-986D-D17FAA408582}" type="datetimeFigureOut">
              <a:rPr lang="en-US" smtClean="0"/>
              <a:t>9/14/2023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33646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9144000" cy="1325563"/>
          </a:xfrm>
          <a:solidFill>
            <a:srgbClr val="000000">
              <a:alpha val="65098"/>
            </a:srgbClr>
          </a:solidFill>
        </p:spPr>
        <p:txBody>
          <a:bodyPr/>
          <a:lstStyle>
            <a:lvl1pPr algn="ctr">
              <a:defRPr>
                <a:solidFill>
                  <a:schemeClr val="bg1"/>
                </a:solidFill>
              </a:defRPr>
            </a:lvl1pPr>
          </a:lstStyle>
          <a:p>
            <a:r>
              <a:rPr lang="en-CA" dirty="0"/>
              <a:t>Click to edit Master title style</a:t>
            </a:r>
            <a:endParaRPr lang="en-US" dirty="0"/>
          </a:p>
        </p:txBody>
      </p:sp>
      <p:sp>
        <p:nvSpPr>
          <p:cNvPr id="3" name="Date Placeholder 2"/>
          <p:cNvSpPr>
            <a:spLocks noGrp="1"/>
          </p:cNvSpPr>
          <p:nvPr>
            <p:ph type="dt" sz="half" idx="10"/>
          </p:nvPr>
        </p:nvSpPr>
        <p:spPr/>
        <p:txBody>
          <a:bodyPr/>
          <a:lstStyle/>
          <a:p>
            <a:fld id="{FD19EE11-3F0F-C943-986D-D17FAA408582}" type="datetimeFigureOut">
              <a:rPr lang="en-US" smtClean="0"/>
              <a:t>9/14/2023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861021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9EE11-3F0F-C943-986D-D17FAA408582}" type="datetimeFigureOut">
              <a:rPr lang="en-US" smtClean="0"/>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27872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CA"/>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CA"/>
              <a:t>Click to edit Master text styles</a:t>
            </a:r>
          </a:p>
        </p:txBody>
      </p:sp>
      <p:sp>
        <p:nvSpPr>
          <p:cNvPr id="5" name="Date Placeholder 4"/>
          <p:cNvSpPr>
            <a:spLocks noGrp="1"/>
          </p:cNvSpPr>
          <p:nvPr>
            <p:ph type="dt" sz="half" idx="10"/>
          </p:nvPr>
        </p:nvSpPr>
        <p:spPr/>
        <p:txBody>
          <a:bodyPr/>
          <a:lstStyle/>
          <a:p>
            <a:fld id="{FD19EE11-3F0F-C943-986D-D17FAA408582}"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23366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CA"/>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CA"/>
              <a:t>Click to edit Master text styles</a:t>
            </a:r>
          </a:p>
        </p:txBody>
      </p:sp>
      <p:sp>
        <p:nvSpPr>
          <p:cNvPr id="5" name="Date Placeholder 4"/>
          <p:cNvSpPr>
            <a:spLocks noGrp="1"/>
          </p:cNvSpPr>
          <p:nvPr>
            <p:ph type="dt" sz="half" idx="10"/>
          </p:nvPr>
        </p:nvSpPr>
        <p:spPr/>
        <p:txBody>
          <a:bodyPr/>
          <a:lstStyle/>
          <a:p>
            <a:fld id="{FD19EE11-3F0F-C943-986D-D17FAA408582}"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6DACE-4929-6F46-937C-BE0D53E5E8B2}" type="slidenum">
              <a:rPr lang="en-US" smtClean="0"/>
              <a:t>‹#›</a:t>
            </a:fld>
            <a:endParaRPr lang="en-US"/>
          </a:p>
        </p:txBody>
      </p:sp>
    </p:spTree>
    <p:extLst>
      <p:ext uri="{BB962C8B-B14F-4D97-AF65-F5344CB8AC3E}">
        <p14:creationId xmlns:p14="http://schemas.microsoft.com/office/powerpoint/2010/main" val="21451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CA"/>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19EE11-3F0F-C943-986D-D17FAA408582}" type="datetimeFigureOut">
              <a:rPr lang="en-US" smtClean="0"/>
              <a:t>9/14/2023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6DACE-4929-6F46-937C-BE0D53E5E8B2}" type="slidenum">
              <a:rPr lang="en-US" smtClean="0"/>
              <a:t>‹#›</a:t>
            </a:fld>
            <a:endParaRPr lang="en-US"/>
          </a:p>
        </p:txBody>
      </p:sp>
    </p:spTree>
    <p:extLst>
      <p:ext uri="{BB962C8B-B14F-4D97-AF65-F5344CB8AC3E}">
        <p14:creationId xmlns:p14="http://schemas.microsoft.com/office/powerpoint/2010/main" val="1303455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jpe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Unix" TargetMode="External"/><Relationship Id="rId3" Type="http://schemas.openxmlformats.org/officeDocument/2006/relationships/hyperlink" Target="https://en.wikipedia.org/wiki/Build_automation" TargetMode="External"/><Relationship Id="rId7" Type="http://schemas.openxmlformats.org/officeDocument/2006/relationships/hyperlink" Target="https://en.wikipedia.org/wiki/Source_cod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n.wikipedia.org/wiki/Library_(software)" TargetMode="External"/><Relationship Id="rId11" Type="http://schemas.openxmlformats.org/officeDocument/2006/relationships/hyperlink" Target="https://kotlinlang.org/" TargetMode="External"/><Relationship Id="rId5" Type="http://schemas.openxmlformats.org/officeDocument/2006/relationships/hyperlink" Target="https://en.wikipedia.org/wiki/Executable_program" TargetMode="External"/><Relationship Id="rId10" Type="http://schemas.openxmlformats.org/officeDocument/2006/relationships/hyperlink" Target="http://groovy-lang.org/" TargetMode="External"/><Relationship Id="rId4" Type="http://schemas.openxmlformats.org/officeDocument/2006/relationships/hyperlink" Target="https://en.wikipedia.org/wiki/Software_build" TargetMode="External"/><Relationship Id="rId9" Type="http://schemas.openxmlformats.org/officeDocument/2006/relationships/hyperlink" Target="https://en.wikipedia.org/wiki/Make_(softwa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ideo" Target="https://www.youtube.com/embed/HW0RPaJqm4g?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60.png"/><Relationship Id="rId3" Type="http://schemas.openxmlformats.org/officeDocument/2006/relationships/image" Target="../media/image51.png"/><Relationship Id="rId7" Type="http://schemas.openxmlformats.org/officeDocument/2006/relationships/image" Target="../media/image330.png"/><Relationship Id="rId12" Type="http://schemas.openxmlformats.org/officeDocument/2006/relationships/customXml" Target="../ink/ink5.xml"/><Relationship Id="rId17" Type="http://schemas.openxmlformats.org/officeDocument/2006/relationships/image" Target="../media/image380.png"/><Relationship Id="rId2" Type="http://schemas.openxmlformats.org/officeDocument/2006/relationships/notesSlide" Target="../notesSlides/notesSlide15.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50.png"/><Relationship Id="rId5" Type="http://schemas.openxmlformats.org/officeDocument/2006/relationships/image" Target="../media/image53.png"/><Relationship Id="rId15" Type="http://schemas.openxmlformats.org/officeDocument/2006/relationships/image" Target="../media/image370.png"/><Relationship Id="rId10" Type="http://schemas.openxmlformats.org/officeDocument/2006/relationships/customXml" Target="../ink/ink4.xml"/><Relationship Id="rId4" Type="http://schemas.openxmlformats.org/officeDocument/2006/relationships/image" Target="../media/image52.png"/><Relationship Id="rId9" Type="http://schemas.openxmlformats.org/officeDocument/2006/relationships/image" Target="../media/image340.png"/><Relationship Id="rId14" Type="http://schemas.openxmlformats.org/officeDocument/2006/relationships/customXml" Target="../ink/ink6.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www.atlassian.com/continuous-delivery/principles/continuous-integration-vs-delivery-vs-deployme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tiff"/><Relationship Id="rId4" Type="http://schemas.openxmlformats.org/officeDocument/2006/relationships/image" Target="../media/image69.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ideo" Target="https://www.youtube.com/embed/nqR8-ASHtVk?feature=oembed" TargetMode="External"/><Relationship Id="rId4" Type="http://schemas.openxmlformats.org/officeDocument/2006/relationships/image" Target="../media/image7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73.tiff"/><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customXml" Target="../ink/ink10.xml"/><Relationship Id="rId11" Type="http://schemas.openxmlformats.org/officeDocument/2006/relationships/image" Target="../media/image77.png"/><Relationship Id="rId5" Type="http://schemas.openxmlformats.org/officeDocument/2006/relationships/image" Target="../media/image74.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hyperlink" Target="https://www.indellient.com/blog/whats-the-difference-between-continuous-integration-continuous-delivery-and-continuous-deployment/" TargetMode="External"/><Relationship Id="rId2" Type="http://schemas.openxmlformats.org/officeDocument/2006/relationships/hyperlink" Target="https://rubygarage.org/blog/iaas-vs-paas-vs-saa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shaoweiwang2010/TravisExercise"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travis-ci.org/"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travis-ci.org/" TargetMode="External"/><Relationship Id="rId7" Type="http://schemas.openxmlformats.org/officeDocument/2006/relationships/hyperlink" Target="http://docs.travis-ci.com/user/customizing-the-build/"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hyperlink" Target="http://docs.travis-ci.com/user/languages/java/#Projects-Using-Ant" TargetMode="External"/><Relationship Id="rId5" Type="http://schemas.openxmlformats.org/officeDocument/2006/relationships/hyperlink" Target="http://docs.travis-ci.com/user/languages/java/" TargetMode="External"/><Relationship Id="rId4" Type="http://schemas.openxmlformats.org/officeDocument/2006/relationships/hyperlink" Target="http://docs.travis-ci.com/user/getting-started/"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
            <a:extLst>
              <a:ext uri="{FF2B5EF4-FFF2-40B4-BE49-F238E27FC236}">
                <a16:creationId xmlns:a16="http://schemas.microsoft.com/office/drawing/2014/main" id="{55B2CFF8-0D60-40D7-8D8C-F2DA5A62A16B}"/>
              </a:ext>
            </a:extLst>
          </p:cNvPr>
          <p:cNvSpPr>
            <a:spLocks noChangeArrowheads="1"/>
          </p:cNvSpPr>
          <p:nvPr/>
        </p:nvSpPr>
        <p:spPr bwMode="auto">
          <a:xfrm>
            <a:off x="3209864" y="4648200"/>
            <a:ext cx="27242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2400" dirty="0"/>
              <a:t>Dr. Shaowei Wang</a:t>
            </a:r>
          </a:p>
        </p:txBody>
      </p:sp>
      <p:sp>
        <p:nvSpPr>
          <p:cNvPr id="6" name="Rectangle 2">
            <a:extLst>
              <a:ext uri="{FF2B5EF4-FFF2-40B4-BE49-F238E27FC236}">
                <a16:creationId xmlns:a16="http://schemas.microsoft.com/office/drawing/2014/main" id="{B76CA838-9CD2-4D0B-BADB-3A06957642FF}"/>
              </a:ext>
            </a:extLst>
          </p:cNvPr>
          <p:cNvSpPr txBox="1">
            <a:spLocks noChangeArrowheads="1"/>
          </p:cNvSpPr>
          <p:nvPr/>
        </p:nvSpPr>
        <p:spPr>
          <a:xfrm>
            <a:off x="422564" y="1967345"/>
            <a:ext cx="8610600" cy="18718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4800" b="1" dirty="0"/>
              <a:t>Comp 4350</a:t>
            </a:r>
            <a:br>
              <a:rPr lang="en-US" sz="4800" b="1" dirty="0"/>
            </a:br>
            <a:r>
              <a:rPr lang="en-US" sz="4800" b="1" dirty="0"/>
              <a:t>Software Engineering </a:t>
            </a:r>
            <a:r>
              <a:rPr lang="en-US" altLang="zh-CN" sz="4800" b="1" dirty="0"/>
              <a:t>II</a:t>
            </a:r>
            <a:br>
              <a:rPr lang="en-US" sz="4800" b="1" dirty="0"/>
            </a:br>
            <a:r>
              <a:rPr lang="en-US" sz="4800" dirty="0">
                <a:cs typeface="Arial" panose="020B0604020202020204" pitchFamily="34" charset="0"/>
              </a:rPr>
              <a:t>Lecture</a:t>
            </a:r>
            <a:r>
              <a:rPr lang="en-US" altLang="en-US" sz="4800" dirty="0">
                <a:ea typeface="Futura Medium" panose="020B0602020204020303" pitchFamily="34" charset="-79"/>
                <a:cs typeface="Arial" panose="020B0604020202020204" pitchFamily="34" charset="0"/>
              </a:rPr>
              <a:t>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dirty="0">
                <a:solidFill>
                  <a:schemeClr val="bg1"/>
                </a:solidFill>
                <a:latin typeface="Arial" panose="020B0604020202020204" pitchFamily="34" charset="0"/>
                <a:ea typeface="Futura Medium" charset="0"/>
                <a:cs typeface="Arial" panose="020B0604020202020204" pitchFamily="34" charset="0"/>
              </a:rPr>
              <a:t>There is a gap between software developers and operators</a:t>
            </a:r>
          </a:p>
        </p:txBody>
      </p:sp>
      <p:sp>
        <p:nvSpPr>
          <p:cNvPr id="14" name="Slide Number Placeholder 13"/>
          <p:cNvSpPr>
            <a:spLocks noGrp="1"/>
          </p:cNvSpPr>
          <p:nvPr>
            <p:ph type="sldNum" sz="quarter" idx="12"/>
          </p:nvPr>
        </p:nvSpPr>
        <p:spPr/>
        <p:txBody>
          <a:bodyPr/>
          <a:lstStyle/>
          <a:p>
            <a:fld id="{664CA634-5E92-5A4A-8E30-8587EEDE5410}" type="slidenum">
              <a:rPr lang="en-US" smtClean="0">
                <a:latin typeface="Arial" panose="020B0604020202020204" pitchFamily="34" charset="0"/>
                <a:ea typeface="Futura Medium" charset="0"/>
                <a:cs typeface="Arial" panose="020B0604020202020204" pitchFamily="34" charset="0"/>
              </a:rPr>
              <a:pPr/>
              <a:t>10</a:t>
            </a:fld>
            <a:endParaRPr lang="en-US" dirty="0">
              <a:latin typeface="Arial" panose="020B0604020202020204" pitchFamily="34" charset="0"/>
              <a:ea typeface="Futura Medium" charset="0"/>
              <a:cs typeface="Arial" panose="020B0604020202020204" pitchFamily="34" charset="0"/>
            </a:endParaRPr>
          </a:p>
        </p:txBody>
      </p:sp>
      <p:sp>
        <p:nvSpPr>
          <p:cNvPr id="18" name="TextBox 17"/>
          <p:cNvSpPr txBox="1"/>
          <p:nvPr/>
        </p:nvSpPr>
        <p:spPr>
          <a:xfrm>
            <a:off x="4702202" y="2806643"/>
            <a:ext cx="2534094" cy="584776"/>
          </a:xfrm>
          <a:prstGeom prst="rect">
            <a:avLst/>
          </a:prstGeom>
          <a:noFill/>
        </p:spPr>
        <p:txBody>
          <a:bodyPr wrap="square" rtlCol="0">
            <a:spAutoFit/>
          </a:bodyPr>
          <a:lstStyle/>
          <a:p>
            <a:r>
              <a:rPr lang="en-US" sz="3200" dirty="0">
                <a:latin typeface="Arial" panose="020B0604020202020204" pitchFamily="34" charset="0"/>
                <a:ea typeface="Futura Medium" charset="0"/>
                <a:cs typeface="Arial" panose="020B0604020202020204" pitchFamily="34" charset="0"/>
              </a:rPr>
              <a:t>Developers</a:t>
            </a:r>
          </a:p>
        </p:txBody>
      </p:sp>
      <p:grpSp>
        <p:nvGrpSpPr>
          <p:cNvPr id="2" name="Group 1">
            <a:extLst>
              <a:ext uri="{FF2B5EF4-FFF2-40B4-BE49-F238E27FC236}">
                <a16:creationId xmlns:a16="http://schemas.microsoft.com/office/drawing/2014/main" id="{C84C698B-037E-ADA8-3032-EEC22BA47800}"/>
              </a:ext>
            </a:extLst>
          </p:cNvPr>
          <p:cNvGrpSpPr/>
          <p:nvPr/>
        </p:nvGrpSpPr>
        <p:grpSpPr>
          <a:xfrm>
            <a:off x="1826609" y="4877989"/>
            <a:ext cx="1694873" cy="1483085"/>
            <a:chOff x="1826609" y="4877989"/>
            <a:chExt cx="1694873" cy="1483085"/>
          </a:xfrm>
        </p:grpSpPr>
        <p:pic>
          <p:nvPicPr>
            <p:cNvPr id="19" name="Picture 11" descr="C:\tmp\MSRRoadAhead\nuvola\128x128\apps\kdmconfig.png"/>
            <p:cNvPicPr>
              <a:picLocks noChangeAspect="1" noChangeArrowheads="1"/>
            </p:cNvPicPr>
            <p:nvPr/>
          </p:nvPicPr>
          <p:blipFill>
            <a:blip r:embed="rId2" cstate="print"/>
            <a:srcRect/>
            <a:stretch>
              <a:fillRect/>
            </a:stretch>
          </p:blipFill>
          <p:spPr bwMode="auto">
            <a:xfrm>
              <a:off x="1826609" y="4877989"/>
              <a:ext cx="1694873" cy="1483085"/>
            </a:xfrm>
            <a:prstGeom prst="rect">
              <a:avLst/>
            </a:prstGeom>
            <a:noFill/>
          </p:spPr>
        </p:pic>
        <p:pic>
          <p:nvPicPr>
            <p:cNvPr id="22" name="Picture 33" descr="C:\tmp\MSRRoadAhead\nuvola\128x128\apps\package_games.png"/>
            <p:cNvPicPr>
              <a:picLocks noChangeAspect="1" noChangeArrowheads="1"/>
            </p:cNvPicPr>
            <p:nvPr/>
          </p:nvPicPr>
          <p:blipFill>
            <a:blip r:embed="rId3" cstate="print"/>
            <a:srcRect/>
            <a:stretch>
              <a:fillRect/>
            </a:stretch>
          </p:blipFill>
          <p:spPr bwMode="auto">
            <a:xfrm>
              <a:off x="2457879" y="5598926"/>
              <a:ext cx="801086" cy="700984"/>
            </a:xfrm>
            <a:prstGeom prst="rect">
              <a:avLst/>
            </a:prstGeom>
            <a:noFill/>
          </p:spPr>
        </p:pic>
      </p:grpSp>
      <p:sp>
        <p:nvSpPr>
          <p:cNvPr id="23" name="TextBox 22"/>
          <p:cNvSpPr txBox="1"/>
          <p:nvPr/>
        </p:nvSpPr>
        <p:spPr>
          <a:xfrm>
            <a:off x="1609987" y="6248935"/>
            <a:ext cx="2534094" cy="584776"/>
          </a:xfrm>
          <a:prstGeom prst="rect">
            <a:avLst/>
          </a:prstGeom>
          <a:noFill/>
        </p:spPr>
        <p:txBody>
          <a:bodyPr wrap="square" rtlCol="0">
            <a:spAutoFit/>
          </a:bodyPr>
          <a:lstStyle/>
          <a:p>
            <a:r>
              <a:rPr lang="en-US" sz="3200" dirty="0">
                <a:latin typeface="Arial" panose="020B0604020202020204" pitchFamily="34" charset="0"/>
                <a:ea typeface="Futura Medium" charset="0"/>
                <a:cs typeface="Arial" panose="020B0604020202020204" pitchFamily="34" charset="0"/>
              </a:rPr>
              <a:t>Operators</a:t>
            </a:r>
          </a:p>
        </p:txBody>
      </p:sp>
      <p:grpSp>
        <p:nvGrpSpPr>
          <p:cNvPr id="24" name="Group 23"/>
          <p:cNvGrpSpPr/>
          <p:nvPr/>
        </p:nvGrpSpPr>
        <p:grpSpPr>
          <a:xfrm>
            <a:off x="4714145" y="1494743"/>
            <a:ext cx="2111349" cy="1487921"/>
            <a:chOff x="2819275" y="4988903"/>
            <a:chExt cx="2744412" cy="2281811"/>
          </a:xfrm>
        </p:grpSpPr>
        <p:pic>
          <p:nvPicPr>
            <p:cNvPr id="25" name="Picture 15" descr="C:\tmp\MSRRoadAhead\nuvola\128x128\apps\personal.png"/>
            <p:cNvPicPr>
              <a:picLocks noChangeAspect="1" noChangeArrowheads="1"/>
            </p:cNvPicPr>
            <p:nvPr/>
          </p:nvPicPr>
          <p:blipFill>
            <a:blip r:embed="rId4" cstate="print"/>
            <a:srcRect/>
            <a:stretch>
              <a:fillRect/>
            </a:stretch>
          </p:blipFill>
          <p:spPr bwMode="auto">
            <a:xfrm>
              <a:off x="2819275" y="4988903"/>
              <a:ext cx="1989556" cy="2043043"/>
            </a:xfrm>
            <a:prstGeom prst="rect">
              <a:avLst/>
            </a:prstGeom>
            <a:noFill/>
            <a:ln>
              <a:noFill/>
            </a:ln>
          </p:spPr>
        </p:pic>
        <p:pic>
          <p:nvPicPr>
            <p:cNvPr id="26" name="Picture 15" descr="C:\tmp\MSRRoadAhead\nuvola\128x128\apps\personal.png"/>
            <p:cNvPicPr>
              <a:picLocks noChangeAspect="1" noChangeArrowheads="1"/>
            </p:cNvPicPr>
            <p:nvPr/>
          </p:nvPicPr>
          <p:blipFill>
            <a:blip r:embed="rId4" cstate="print"/>
            <a:srcRect/>
            <a:stretch>
              <a:fillRect/>
            </a:stretch>
          </p:blipFill>
          <p:spPr bwMode="auto">
            <a:xfrm>
              <a:off x="3574131" y="5187759"/>
              <a:ext cx="1989556" cy="2043043"/>
            </a:xfrm>
            <a:prstGeom prst="rect">
              <a:avLst/>
            </a:prstGeom>
            <a:noFill/>
            <a:ln>
              <a:noFill/>
            </a:ln>
          </p:spPr>
        </p:pic>
        <p:pic>
          <p:nvPicPr>
            <p:cNvPr id="27" name="Picture 40" descr="C:\tmp\MSRRoadAhead\nuvola\48x48\actions\configure.png"/>
            <p:cNvPicPr>
              <a:picLocks noChangeAspect="1" noChangeArrowheads="1"/>
            </p:cNvPicPr>
            <p:nvPr/>
          </p:nvPicPr>
          <p:blipFill>
            <a:blip r:embed="rId5" cstate="print"/>
            <a:srcRect/>
            <a:stretch>
              <a:fillRect/>
            </a:stretch>
          </p:blipFill>
          <p:spPr bwMode="auto">
            <a:xfrm>
              <a:off x="3923860" y="6504573"/>
              <a:ext cx="746084" cy="766141"/>
            </a:xfrm>
            <a:prstGeom prst="rect">
              <a:avLst/>
            </a:prstGeom>
            <a:noFill/>
            <a:ln>
              <a:noFill/>
            </a:ln>
          </p:spPr>
        </p:pic>
        <p:pic>
          <p:nvPicPr>
            <p:cNvPr id="28" name="Picture 41" descr="C:\tmp\MSRRoadAhead\nuvola\48x48\actions\kgpg_edit.png"/>
            <p:cNvPicPr>
              <a:picLocks noChangeAspect="1" noChangeArrowheads="1"/>
            </p:cNvPicPr>
            <p:nvPr/>
          </p:nvPicPr>
          <p:blipFill>
            <a:blip r:embed="rId6" cstate="print"/>
            <a:srcRect/>
            <a:stretch>
              <a:fillRect/>
            </a:stretch>
          </p:blipFill>
          <p:spPr bwMode="auto">
            <a:xfrm>
              <a:off x="4273589" y="6384863"/>
              <a:ext cx="746084" cy="766141"/>
            </a:xfrm>
            <a:prstGeom prst="rect">
              <a:avLst/>
            </a:prstGeom>
            <a:noFill/>
            <a:ln>
              <a:noFill/>
            </a:ln>
          </p:spPr>
        </p:pic>
      </p:grpSp>
      <p:sp>
        <p:nvSpPr>
          <p:cNvPr id="29" name="Rounded Rectangular Callout 28"/>
          <p:cNvSpPr/>
          <p:nvPr/>
        </p:nvSpPr>
        <p:spPr>
          <a:xfrm>
            <a:off x="1355135" y="1842062"/>
            <a:ext cx="2993113" cy="1298905"/>
          </a:xfrm>
          <a:prstGeom prst="wedgeRoundRectCallout">
            <a:avLst>
              <a:gd name="adj1" fmla="val 68433"/>
              <a:gd name="adj2" fmla="val -27372"/>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latin typeface="Arial" panose="020B0604020202020204" pitchFamily="34" charset="0"/>
                <a:ea typeface="Futura Medium" charset="0"/>
                <a:cs typeface="Arial" panose="020B0604020202020204" pitchFamily="34" charset="0"/>
              </a:rPr>
              <a:t>Does my system perform well in the field?</a:t>
            </a:r>
            <a:endParaRPr lang="en-US" sz="2800" dirty="0">
              <a:solidFill>
                <a:schemeClr val="tx1"/>
              </a:solidFill>
              <a:latin typeface="Arial" panose="020B0604020202020204" pitchFamily="34" charset="0"/>
              <a:ea typeface="Futura Medium" charset="0"/>
              <a:cs typeface="Arial" panose="020B0604020202020204" pitchFamily="34" charset="0"/>
            </a:endParaRPr>
          </a:p>
        </p:txBody>
      </p:sp>
      <p:sp>
        <p:nvSpPr>
          <p:cNvPr id="30" name="Rounded Rectangular Callout 29"/>
          <p:cNvSpPr/>
          <p:nvPr/>
        </p:nvSpPr>
        <p:spPr>
          <a:xfrm>
            <a:off x="4236078" y="4363143"/>
            <a:ext cx="3803672" cy="2412721"/>
          </a:xfrm>
          <a:prstGeom prst="wedgeRoundRectCallout">
            <a:avLst>
              <a:gd name="adj1" fmla="val -62429"/>
              <a:gd name="adj2" fmla="val 7244"/>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latin typeface="Arial" panose="020B0604020202020204" pitchFamily="34" charset="0"/>
                <a:ea typeface="Futura Medium" charset="0"/>
                <a:cs typeface="Arial" panose="020B0604020202020204" pitchFamily="34" charset="0"/>
              </a:rPr>
              <a:t>What does this error message mean?  It doesn’t work in the production. </a:t>
            </a:r>
          </a:p>
          <a:p>
            <a:pPr algn="ctr"/>
            <a:r>
              <a:rPr lang="en-US" altLang="zh-CN" sz="2800" dirty="0">
                <a:solidFill>
                  <a:schemeClr val="tx1"/>
                </a:solidFill>
                <a:latin typeface="Arial" panose="020B0604020202020204" pitchFamily="34" charset="0"/>
                <a:ea typeface="Futura Medium" charset="0"/>
                <a:cs typeface="Arial" panose="020B0604020202020204" pitchFamily="34" charset="0"/>
              </a:rPr>
              <a:t>How do I resolve it?</a:t>
            </a:r>
            <a:endParaRPr lang="en-US" sz="2800" dirty="0">
              <a:solidFill>
                <a:schemeClr val="tx1"/>
              </a:solidFill>
              <a:latin typeface="Arial" panose="020B0604020202020204" pitchFamily="34" charset="0"/>
              <a:ea typeface="Futura Medium" charset="0"/>
              <a:cs typeface="Arial" panose="020B0604020202020204" pitchFamily="34" charset="0"/>
            </a:endParaRPr>
          </a:p>
        </p:txBody>
      </p:sp>
      <p:pic>
        <p:nvPicPr>
          <p:cNvPr id="31" name="Picture 30" descr="Rfc1394_Jersey_Wall_3.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333" y="3501008"/>
            <a:ext cx="7323924" cy="1279326"/>
          </a:xfrm>
          <a:prstGeom prst="rect">
            <a:avLst/>
          </a:prstGeom>
        </p:spPr>
      </p:pic>
    </p:spTree>
    <p:extLst>
      <p:ext uri="{BB962C8B-B14F-4D97-AF65-F5344CB8AC3E}">
        <p14:creationId xmlns:p14="http://schemas.microsoft.com/office/powerpoint/2010/main" val="162781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80">
                                          <p:stCondLst>
                                            <p:cond delay="0"/>
                                          </p:stCondLst>
                                        </p:cTn>
                                        <p:tgtEl>
                                          <p:spTgt spid="31"/>
                                        </p:tgtEl>
                                      </p:cBhvr>
                                    </p:animEffect>
                                    <p:anim calcmode="lin" valueType="num">
                                      <p:cBhvr>
                                        <p:cTn id="20"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25" dur="26">
                                          <p:stCondLst>
                                            <p:cond delay="650"/>
                                          </p:stCondLst>
                                        </p:cTn>
                                        <p:tgtEl>
                                          <p:spTgt spid="31"/>
                                        </p:tgtEl>
                                      </p:cBhvr>
                                      <p:to x="100000" y="60000"/>
                                    </p:animScale>
                                    <p:animScale>
                                      <p:cBhvr>
                                        <p:cTn id="26" dur="166" decel="50000">
                                          <p:stCondLst>
                                            <p:cond delay="676"/>
                                          </p:stCondLst>
                                        </p:cTn>
                                        <p:tgtEl>
                                          <p:spTgt spid="31"/>
                                        </p:tgtEl>
                                      </p:cBhvr>
                                      <p:to x="100000" y="100000"/>
                                    </p:animScale>
                                    <p:animScale>
                                      <p:cBhvr>
                                        <p:cTn id="27" dur="26">
                                          <p:stCondLst>
                                            <p:cond delay="1312"/>
                                          </p:stCondLst>
                                        </p:cTn>
                                        <p:tgtEl>
                                          <p:spTgt spid="31"/>
                                        </p:tgtEl>
                                      </p:cBhvr>
                                      <p:to x="100000" y="80000"/>
                                    </p:animScale>
                                    <p:animScale>
                                      <p:cBhvr>
                                        <p:cTn id="28" dur="166" decel="50000">
                                          <p:stCondLst>
                                            <p:cond delay="1338"/>
                                          </p:stCondLst>
                                        </p:cTn>
                                        <p:tgtEl>
                                          <p:spTgt spid="31"/>
                                        </p:tgtEl>
                                      </p:cBhvr>
                                      <p:to x="100000" y="100000"/>
                                    </p:animScale>
                                    <p:animScale>
                                      <p:cBhvr>
                                        <p:cTn id="29" dur="26">
                                          <p:stCondLst>
                                            <p:cond delay="1642"/>
                                          </p:stCondLst>
                                        </p:cTn>
                                        <p:tgtEl>
                                          <p:spTgt spid="31"/>
                                        </p:tgtEl>
                                      </p:cBhvr>
                                      <p:to x="100000" y="90000"/>
                                    </p:animScale>
                                    <p:animScale>
                                      <p:cBhvr>
                                        <p:cTn id="30" dur="166" decel="50000">
                                          <p:stCondLst>
                                            <p:cond delay="1668"/>
                                          </p:stCondLst>
                                        </p:cTn>
                                        <p:tgtEl>
                                          <p:spTgt spid="31"/>
                                        </p:tgtEl>
                                      </p:cBhvr>
                                      <p:to x="100000" y="100000"/>
                                    </p:animScale>
                                    <p:animScale>
                                      <p:cBhvr>
                                        <p:cTn id="31" dur="26">
                                          <p:stCondLst>
                                            <p:cond delay="1808"/>
                                          </p:stCondLst>
                                        </p:cTn>
                                        <p:tgtEl>
                                          <p:spTgt spid="31"/>
                                        </p:tgtEl>
                                      </p:cBhvr>
                                      <p:to x="100000" y="95000"/>
                                    </p:animScale>
                                    <p:animScale>
                                      <p:cBhvr>
                                        <p:cTn id="32" dur="166" decel="50000">
                                          <p:stCondLst>
                                            <p:cond delay="1834"/>
                                          </p:stCondLst>
                                        </p:cTn>
                                        <p:tgtEl>
                                          <p:spTgt spid="3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a:solidFill>
            <a:schemeClr val="tx1">
              <a:alpha val="65000"/>
            </a:schemeClr>
          </a:solidFill>
        </p:spPr>
        <p:txBody>
          <a:bodyPr vert="horz" lIns="360000" tIns="45720" rIns="91440" bIns="45720" rtlCol="0" anchor="ctr">
            <a:normAutofit/>
          </a:bodyPr>
          <a:lstStyle/>
          <a:p>
            <a:pPr algn="l"/>
            <a:r>
              <a:rPr lang="en-CA" dirty="0">
                <a:latin typeface="Arial" panose="020B0604020202020204" pitchFamily="34" charset="0"/>
                <a:ea typeface="Futura Medium" charset="0"/>
                <a:cs typeface="Arial" panose="020B0604020202020204" pitchFamily="34" charset="0"/>
              </a:rPr>
              <a:t>What problem is DevOps trying to solve?</a:t>
            </a:r>
          </a:p>
        </p:txBody>
      </p:sp>
      <p:sp>
        <p:nvSpPr>
          <p:cNvPr id="3" name="Rectangle 2"/>
          <p:cNvSpPr/>
          <p:nvPr/>
        </p:nvSpPr>
        <p:spPr>
          <a:xfrm>
            <a:off x="336882" y="1553240"/>
            <a:ext cx="8189495" cy="3570208"/>
          </a:xfrm>
          <a:prstGeom prst="rect">
            <a:avLst/>
          </a:prstGeom>
        </p:spPr>
        <p:txBody>
          <a:bodyPr wrap="square">
            <a:spAutoFit/>
          </a:bodyPr>
          <a:lstStyle/>
          <a:p>
            <a:pPr marL="457200" indent="-457200">
              <a:spcBef>
                <a:spcPts val="1000"/>
              </a:spcBef>
              <a:buFont typeface="Arial" charset="0"/>
              <a:buChar char="•"/>
            </a:pPr>
            <a:r>
              <a:rPr lang="en-CA" sz="2800" dirty="0">
                <a:solidFill>
                  <a:srgbClr val="000000"/>
                </a:solidFill>
                <a:latin typeface="Calibri" charset="0"/>
              </a:rPr>
              <a:t>Poor communication between Dev and Ops</a:t>
            </a:r>
          </a:p>
          <a:p>
            <a:pPr marL="914400" lvl="1" indent="-457200">
              <a:spcBef>
                <a:spcPts val="1000"/>
              </a:spcBef>
              <a:buFont typeface="Arial" charset="0"/>
              <a:buChar char="•"/>
            </a:pPr>
            <a:r>
              <a:rPr lang="en-CA" sz="2400" dirty="0">
                <a:solidFill>
                  <a:srgbClr val="000000"/>
                </a:solidFill>
                <a:latin typeface="Calibri" charset="0"/>
              </a:rPr>
              <a:t>Developers have more insights on operations</a:t>
            </a:r>
          </a:p>
          <a:p>
            <a:pPr marL="914400" lvl="1" indent="-457200">
              <a:spcBef>
                <a:spcPts val="1000"/>
              </a:spcBef>
              <a:buFont typeface="Arial" charset="0"/>
              <a:buChar char="•"/>
            </a:pPr>
            <a:r>
              <a:rPr lang="en-CA" sz="2400" dirty="0">
                <a:solidFill>
                  <a:srgbClr val="000000"/>
                </a:solidFill>
                <a:latin typeface="Calibri" charset="0"/>
              </a:rPr>
              <a:t>Operators have more insights on the developers</a:t>
            </a:r>
          </a:p>
          <a:p>
            <a:pPr marL="342900" indent="-342900">
              <a:spcBef>
                <a:spcPts val="1000"/>
              </a:spcBef>
              <a:buFont typeface="Arial" charset="0"/>
              <a:buChar char="•"/>
            </a:pPr>
            <a:r>
              <a:rPr lang="en-CA" sz="2800" dirty="0">
                <a:solidFill>
                  <a:srgbClr val="000000"/>
                </a:solidFill>
                <a:latin typeface="Calibri" charset="0"/>
              </a:rPr>
              <a:t>Slow </a:t>
            </a:r>
            <a:r>
              <a:rPr lang="en-US" altLang="zh-CN" sz="2800" dirty="0">
                <a:solidFill>
                  <a:srgbClr val="000000"/>
                </a:solidFill>
                <a:latin typeface="Calibri" charset="0"/>
              </a:rPr>
              <a:t>product delivery </a:t>
            </a:r>
            <a:endParaRPr lang="en-CA" sz="2800" dirty="0">
              <a:solidFill>
                <a:srgbClr val="000000"/>
              </a:solidFill>
              <a:latin typeface="Calibri" charset="0"/>
            </a:endParaRPr>
          </a:p>
          <a:p>
            <a:pPr marL="800100" lvl="1" indent="-342900">
              <a:spcBef>
                <a:spcPts val="1000"/>
              </a:spcBef>
              <a:buFont typeface="Arial" charset="0"/>
              <a:buChar char="•"/>
            </a:pPr>
            <a:r>
              <a:rPr lang="en-CA" sz="2400" dirty="0">
                <a:solidFill>
                  <a:srgbClr val="000000"/>
                </a:solidFill>
                <a:latin typeface="Calibri" charset="0"/>
              </a:rPr>
              <a:t>Devs want to push new features</a:t>
            </a:r>
          </a:p>
          <a:p>
            <a:pPr marL="800100" lvl="1" indent="-342900">
              <a:spcBef>
                <a:spcPts val="1000"/>
              </a:spcBef>
              <a:buFont typeface="Arial" charset="0"/>
              <a:buChar char="•"/>
            </a:pPr>
            <a:r>
              <a:rPr lang="en-CA" sz="2400" dirty="0">
                <a:solidFill>
                  <a:srgbClr val="000000"/>
                </a:solidFill>
                <a:latin typeface="Calibri" charset="0"/>
              </a:rPr>
              <a:t>Ops want to keep the system available/stable</a:t>
            </a:r>
          </a:p>
          <a:p>
            <a:pPr marL="1257300" lvl="2" indent="-342900">
              <a:spcBef>
                <a:spcPts val="1000"/>
              </a:spcBef>
              <a:buFont typeface="Arial" charset="0"/>
              <a:buChar char="•"/>
            </a:pPr>
            <a:r>
              <a:rPr lang="en-CA" sz="2400" dirty="0">
                <a:solidFill>
                  <a:srgbClr val="000000"/>
                </a:solidFill>
                <a:latin typeface="Wingdings-Regular" charset="2"/>
              </a:rPr>
              <a:t></a:t>
            </a:r>
            <a:r>
              <a:rPr lang="en-CA" sz="2400" dirty="0">
                <a:solidFill>
                  <a:srgbClr val="000000"/>
                </a:solidFill>
                <a:latin typeface="Calibri" charset="0"/>
              </a:rPr>
              <a:t>Leads to slower release schedules </a:t>
            </a:r>
          </a:p>
        </p:txBody>
      </p:sp>
    </p:spTree>
    <p:extLst>
      <p:ext uri="{BB962C8B-B14F-4D97-AF65-F5344CB8AC3E}">
        <p14:creationId xmlns:p14="http://schemas.microsoft.com/office/powerpoint/2010/main" val="28699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C4B6-C325-40FA-8CA9-F7F763EFBCC4}"/>
              </a:ext>
            </a:extLst>
          </p:cNvPr>
          <p:cNvSpPr>
            <a:spLocks noGrp="1"/>
          </p:cNvSpPr>
          <p:nvPr>
            <p:ph type="title"/>
          </p:nvPr>
        </p:nvSpPr>
        <p:spPr/>
        <p:txBody>
          <a:bodyPr/>
          <a:lstStyle/>
          <a:p>
            <a:r>
              <a:rPr lang="en-US" dirty="0"/>
              <a:t>DevOps</a:t>
            </a:r>
            <a:endParaRPr lang="LID4096" dirty="0"/>
          </a:p>
        </p:txBody>
      </p:sp>
      <p:sp>
        <p:nvSpPr>
          <p:cNvPr id="3" name="Content Placeholder 2">
            <a:extLst>
              <a:ext uri="{FF2B5EF4-FFF2-40B4-BE49-F238E27FC236}">
                <a16:creationId xmlns:a16="http://schemas.microsoft.com/office/drawing/2014/main" id="{43B44012-8D0F-4E0D-B566-0C15B5A2C527}"/>
              </a:ext>
            </a:extLst>
          </p:cNvPr>
          <p:cNvSpPr>
            <a:spLocks noGrp="1"/>
          </p:cNvSpPr>
          <p:nvPr>
            <p:ph idx="1"/>
          </p:nvPr>
        </p:nvSpPr>
        <p:spPr/>
        <p:txBody>
          <a:bodyPr/>
          <a:lstStyle/>
          <a:p>
            <a:r>
              <a:rPr lang="en-US" dirty="0"/>
              <a:t>Remove the gap between Dev team and Ops team</a:t>
            </a:r>
            <a:endParaRPr lang="LID4096" dirty="0"/>
          </a:p>
        </p:txBody>
      </p:sp>
      <p:pic>
        <p:nvPicPr>
          <p:cNvPr id="4" name="Picture 2" descr="DevOps is a culture, not a role!. Software is everywhere. In today's… | by  Irma Harlann | Medium">
            <a:extLst>
              <a:ext uri="{FF2B5EF4-FFF2-40B4-BE49-F238E27FC236}">
                <a16:creationId xmlns:a16="http://schemas.microsoft.com/office/drawing/2014/main" id="{E0E3B28F-683C-46D8-8AEA-A0584AF6B6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1794" y="2698137"/>
            <a:ext cx="7025515" cy="361376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1A982C4B-ACAB-777A-257C-CC7253C8D896}"/>
              </a:ext>
            </a:extLst>
          </p:cNvPr>
          <p:cNvGrpSpPr/>
          <p:nvPr/>
        </p:nvGrpSpPr>
        <p:grpSpPr>
          <a:xfrm>
            <a:off x="1406998" y="1956265"/>
            <a:ext cx="2534094" cy="1896676"/>
            <a:chOff x="4702202" y="1494743"/>
            <a:chExt cx="2534094" cy="1896676"/>
          </a:xfrm>
        </p:grpSpPr>
        <p:sp>
          <p:nvSpPr>
            <p:cNvPr id="5" name="TextBox 4">
              <a:extLst>
                <a:ext uri="{FF2B5EF4-FFF2-40B4-BE49-F238E27FC236}">
                  <a16:creationId xmlns:a16="http://schemas.microsoft.com/office/drawing/2014/main" id="{41E0BB30-4819-853F-3EB1-3B3B468C80D3}"/>
                </a:ext>
              </a:extLst>
            </p:cNvPr>
            <p:cNvSpPr txBox="1"/>
            <p:nvPr/>
          </p:nvSpPr>
          <p:spPr>
            <a:xfrm>
              <a:off x="4702202" y="2806643"/>
              <a:ext cx="2534094" cy="584776"/>
            </a:xfrm>
            <a:prstGeom prst="rect">
              <a:avLst/>
            </a:prstGeom>
            <a:noFill/>
          </p:spPr>
          <p:txBody>
            <a:bodyPr wrap="square" rtlCol="0">
              <a:spAutoFit/>
            </a:bodyPr>
            <a:lstStyle/>
            <a:p>
              <a:r>
                <a:rPr lang="en-US" sz="3200" dirty="0">
                  <a:latin typeface="Arial" panose="020B0604020202020204" pitchFamily="34" charset="0"/>
                  <a:ea typeface="Futura Medium" charset="0"/>
                  <a:cs typeface="Arial" panose="020B0604020202020204" pitchFamily="34" charset="0"/>
                </a:rPr>
                <a:t>Developers</a:t>
              </a:r>
            </a:p>
          </p:txBody>
        </p:sp>
        <p:grpSp>
          <p:nvGrpSpPr>
            <p:cNvPr id="8" name="Group 7">
              <a:extLst>
                <a:ext uri="{FF2B5EF4-FFF2-40B4-BE49-F238E27FC236}">
                  <a16:creationId xmlns:a16="http://schemas.microsoft.com/office/drawing/2014/main" id="{6083C240-C235-B2BD-BEEF-0552E35A3BCD}"/>
                </a:ext>
              </a:extLst>
            </p:cNvPr>
            <p:cNvGrpSpPr/>
            <p:nvPr/>
          </p:nvGrpSpPr>
          <p:grpSpPr>
            <a:xfrm>
              <a:off x="4714145" y="1494743"/>
              <a:ext cx="2111349" cy="1487921"/>
              <a:chOff x="2819275" y="4988903"/>
              <a:chExt cx="2744412" cy="2281811"/>
            </a:xfrm>
          </p:grpSpPr>
          <p:pic>
            <p:nvPicPr>
              <p:cNvPr id="9" name="Picture 15" descr="C:\tmp\MSRRoadAhead\nuvola\128x128\apps\personal.png">
                <a:extLst>
                  <a:ext uri="{FF2B5EF4-FFF2-40B4-BE49-F238E27FC236}">
                    <a16:creationId xmlns:a16="http://schemas.microsoft.com/office/drawing/2014/main" id="{4C7B886A-00F7-3129-F8AC-362600E6C8A0}"/>
                  </a:ext>
                </a:extLst>
              </p:cNvPr>
              <p:cNvPicPr>
                <a:picLocks noChangeAspect="1" noChangeArrowheads="1"/>
              </p:cNvPicPr>
              <p:nvPr/>
            </p:nvPicPr>
            <p:blipFill>
              <a:blip r:embed="rId4" cstate="print"/>
              <a:srcRect/>
              <a:stretch>
                <a:fillRect/>
              </a:stretch>
            </p:blipFill>
            <p:spPr bwMode="auto">
              <a:xfrm>
                <a:off x="2819275" y="4988903"/>
                <a:ext cx="1989556" cy="2043043"/>
              </a:xfrm>
              <a:prstGeom prst="rect">
                <a:avLst/>
              </a:prstGeom>
              <a:noFill/>
              <a:ln>
                <a:noFill/>
              </a:ln>
            </p:spPr>
          </p:pic>
          <p:pic>
            <p:nvPicPr>
              <p:cNvPr id="10" name="Picture 15" descr="C:\tmp\MSRRoadAhead\nuvola\128x128\apps\personal.png">
                <a:extLst>
                  <a:ext uri="{FF2B5EF4-FFF2-40B4-BE49-F238E27FC236}">
                    <a16:creationId xmlns:a16="http://schemas.microsoft.com/office/drawing/2014/main" id="{610707AC-6E3B-B950-B269-5F8FE0A1BF69}"/>
                  </a:ext>
                </a:extLst>
              </p:cNvPr>
              <p:cNvPicPr>
                <a:picLocks noChangeAspect="1" noChangeArrowheads="1"/>
              </p:cNvPicPr>
              <p:nvPr/>
            </p:nvPicPr>
            <p:blipFill>
              <a:blip r:embed="rId4" cstate="print"/>
              <a:srcRect/>
              <a:stretch>
                <a:fillRect/>
              </a:stretch>
            </p:blipFill>
            <p:spPr bwMode="auto">
              <a:xfrm>
                <a:off x="3574131" y="5187759"/>
                <a:ext cx="1989556" cy="2043043"/>
              </a:xfrm>
              <a:prstGeom prst="rect">
                <a:avLst/>
              </a:prstGeom>
              <a:noFill/>
              <a:ln>
                <a:noFill/>
              </a:ln>
            </p:spPr>
          </p:pic>
          <p:pic>
            <p:nvPicPr>
              <p:cNvPr id="11" name="Picture 40" descr="C:\tmp\MSRRoadAhead\nuvola\48x48\actions\configure.png">
                <a:extLst>
                  <a:ext uri="{FF2B5EF4-FFF2-40B4-BE49-F238E27FC236}">
                    <a16:creationId xmlns:a16="http://schemas.microsoft.com/office/drawing/2014/main" id="{BE2B444A-CA34-5892-4987-85CCF912B5E3}"/>
                  </a:ext>
                </a:extLst>
              </p:cNvPr>
              <p:cNvPicPr>
                <a:picLocks noChangeAspect="1" noChangeArrowheads="1"/>
              </p:cNvPicPr>
              <p:nvPr/>
            </p:nvPicPr>
            <p:blipFill>
              <a:blip r:embed="rId5" cstate="print"/>
              <a:srcRect/>
              <a:stretch>
                <a:fillRect/>
              </a:stretch>
            </p:blipFill>
            <p:spPr bwMode="auto">
              <a:xfrm>
                <a:off x="3923860" y="6504573"/>
                <a:ext cx="746084" cy="766141"/>
              </a:xfrm>
              <a:prstGeom prst="rect">
                <a:avLst/>
              </a:prstGeom>
              <a:noFill/>
              <a:ln>
                <a:noFill/>
              </a:ln>
            </p:spPr>
          </p:pic>
          <p:pic>
            <p:nvPicPr>
              <p:cNvPr id="12" name="Picture 41" descr="C:\tmp\MSRRoadAhead\nuvola\48x48\actions\kgpg_edit.png">
                <a:extLst>
                  <a:ext uri="{FF2B5EF4-FFF2-40B4-BE49-F238E27FC236}">
                    <a16:creationId xmlns:a16="http://schemas.microsoft.com/office/drawing/2014/main" id="{1CC46CF5-10FE-4909-37D4-2850930588AE}"/>
                  </a:ext>
                </a:extLst>
              </p:cNvPr>
              <p:cNvPicPr>
                <a:picLocks noChangeAspect="1" noChangeArrowheads="1"/>
              </p:cNvPicPr>
              <p:nvPr/>
            </p:nvPicPr>
            <p:blipFill>
              <a:blip r:embed="rId6" cstate="print"/>
              <a:srcRect/>
              <a:stretch>
                <a:fillRect/>
              </a:stretch>
            </p:blipFill>
            <p:spPr bwMode="auto">
              <a:xfrm>
                <a:off x="4273589" y="6384863"/>
                <a:ext cx="746084" cy="766141"/>
              </a:xfrm>
              <a:prstGeom prst="rect">
                <a:avLst/>
              </a:prstGeom>
              <a:noFill/>
              <a:ln>
                <a:noFill/>
              </a:ln>
            </p:spPr>
          </p:pic>
        </p:grpSp>
      </p:grpSp>
      <p:pic>
        <p:nvPicPr>
          <p:cNvPr id="13" name="Picture 12" descr="Rfc1394_Jersey_Wall_3.jpeg">
            <a:extLst>
              <a:ext uri="{FF2B5EF4-FFF2-40B4-BE49-F238E27FC236}">
                <a16:creationId xmlns:a16="http://schemas.microsoft.com/office/drawing/2014/main" id="{20C37F0A-5444-B872-9054-5C2E7D4F7B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333" y="3501008"/>
            <a:ext cx="7323924" cy="1279326"/>
          </a:xfrm>
          <a:prstGeom prst="rect">
            <a:avLst/>
          </a:prstGeom>
        </p:spPr>
      </p:pic>
      <p:grpSp>
        <p:nvGrpSpPr>
          <p:cNvPr id="17" name="Group 16">
            <a:extLst>
              <a:ext uri="{FF2B5EF4-FFF2-40B4-BE49-F238E27FC236}">
                <a16:creationId xmlns:a16="http://schemas.microsoft.com/office/drawing/2014/main" id="{1C9FAD9F-76D5-51FC-5D66-931D11AE0021}"/>
              </a:ext>
            </a:extLst>
          </p:cNvPr>
          <p:cNvGrpSpPr/>
          <p:nvPr/>
        </p:nvGrpSpPr>
        <p:grpSpPr>
          <a:xfrm>
            <a:off x="5715118" y="4975567"/>
            <a:ext cx="2534094" cy="1899710"/>
            <a:chOff x="5715118" y="4975567"/>
            <a:chExt cx="2534094" cy="1899710"/>
          </a:xfrm>
        </p:grpSpPr>
        <p:sp>
          <p:nvSpPr>
            <p:cNvPr id="7" name="TextBox 6">
              <a:extLst>
                <a:ext uri="{FF2B5EF4-FFF2-40B4-BE49-F238E27FC236}">
                  <a16:creationId xmlns:a16="http://schemas.microsoft.com/office/drawing/2014/main" id="{749BA9A6-C75F-5C74-92A0-0FCF1FE311FC}"/>
                </a:ext>
              </a:extLst>
            </p:cNvPr>
            <p:cNvSpPr txBox="1"/>
            <p:nvPr/>
          </p:nvSpPr>
          <p:spPr>
            <a:xfrm>
              <a:off x="5715118" y="6290501"/>
              <a:ext cx="2534094" cy="584776"/>
            </a:xfrm>
            <a:prstGeom prst="rect">
              <a:avLst/>
            </a:prstGeom>
            <a:noFill/>
          </p:spPr>
          <p:txBody>
            <a:bodyPr wrap="square" rtlCol="0">
              <a:spAutoFit/>
            </a:bodyPr>
            <a:lstStyle/>
            <a:p>
              <a:r>
                <a:rPr lang="en-US" sz="3200" dirty="0">
                  <a:latin typeface="Arial" panose="020B0604020202020204" pitchFamily="34" charset="0"/>
                  <a:ea typeface="Futura Medium" charset="0"/>
                  <a:cs typeface="Arial" panose="020B0604020202020204" pitchFamily="34" charset="0"/>
                </a:rPr>
                <a:t>Operators</a:t>
              </a:r>
            </a:p>
          </p:txBody>
        </p:sp>
        <p:pic>
          <p:nvPicPr>
            <p:cNvPr id="15" name="Picture 11" descr="C:\tmp\MSRRoadAhead\nuvola\128x128\apps\kdmconfig.png">
              <a:extLst>
                <a:ext uri="{FF2B5EF4-FFF2-40B4-BE49-F238E27FC236}">
                  <a16:creationId xmlns:a16="http://schemas.microsoft.com/office/drawing/2014/main" id="{78435296-4937-8DC8-E404-BBCB622BE6C2}"/>
                </a:ext>
              </a:extLst>
            </p:cNvPr>
            <p:cNvPicPr>
              <a:picLocks noChangeAspect="1" noChangeArrowheads="1"/>
            </p:cNvPicPr>
            <p:nvPr/>
          </p:nvPicPr>
          <p:blipFill>
            <a:blip r:embed="rId8" cstate="print"/>
            <a:srcRect/>
            <a:stretch>
              <a:fillRect/>
            </a:stretch>
          </p:blipFill>
          <p:spPr bwMode="auto">
            <a:xfrm>
              <a:off x="5835923" y="4975567"/>
              <a:ext cx="1694873" cy="1483085"/>
            </a:xfrm>
            <a:prstGeom prst="rect">
              <a:avLst/>
            </a:prstGeom>
            <a:noFill/>
          </p:spPr>
        </p:pic>
      </p:grpSp>
    </p:spTree>
    <p:extLst>
      <p:ext uri="{BB962C8B-B14F-4D97-AF65-F5344CB8AC3E}">
        <p14:creationId xmlns:p14="http://schemas.microsoft.com/office/powerpoint/2010/main" val="372496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3"/>
                                        </p:tgtEl>
                                        <p:attrNameLst>
                                          <p:attrName>ppt_y</p:attrName>
                                        </p:attrNameLst>
                                      </p:cBhvr>
                                      <p:tavLst>
                                        <p:tav tm="0">
                                          <p:val>
                                            <p:strVal val="#ppt_y"/>
                                          </p:val>
                                        </p:tav>
                                        <p:tav tm="100000">
                                          <p:val>
                                            <p:strVal val="#ppt_y+#ppt_h*1.125000"/>
                                          </p:val>
                                        </p:tav>
                                      </p:tavLst>
                                    </p:anim>
                                    <p:animEffect transition="out" filter="wipe(down)">
                                      <p:cBhvr>
                                        <p:cTn id="7" dur="500"/>
                                        <p:tgtEl>
                                          <p:spTgt spid="13"/>
                                        </p:tgtEl>
                                      </p:cBhvr>
                                    </p:animEffect>
                                    <p:set>
                                      <p:cBhvr>
                                        <p:cTn id="8" dur="1" fill="hold">
                                          <p:stCondLst>
                                            <p:cond delay="499"/>
                                          </p:stCondLst>
                                        </p:cTn>
                                        <p:tgtEl>
                                          <p:spTgt spid="1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11111E-6 -0.01482 L 0.11285 0.24468 " pathEditMode="relative" rAng="0" ptsTypes="AA">
                                      <p:cBhvr>
                                        <p:cTn id="14" dur="2000" fill="hold"/>
                                        <p:tgtEl>
                                          <p:spTgt spid="16"/>
                                        </p:tgtEl>
                                        <p:attrNameLst>
                                          <p:attrName>ppt_x</p:attrName>
                                          <p:attrName>ppt_y</p:attrName>
                                        </p:attrNameLst>
                                      </p:cBhvr>
                                      <p:rCtr x="5642" y="12963"/>
                                    </p:animMotion>
                                  </p:childTnLst>
                                </p:cTn>
                              </p:par>
                              <p:par>
                                <p:cTn id="15" presetID="42" presetClass="path" presetSubtype="0" accel="50000" decel="50000" fill="hold" nodeType="withEffect">
                                  <p:stCondLst>
                                    <p:cond delay="0"/>
                                  </p:stCondLst>
                                  <p:childTnLst>
                                    <p:animMotion origin="layout" path="M -1.66667E-6 1.11111E-6 L -0.16857 -0.18658 " pathEditMode="relative" rAng="0" ptsTypes="AA">
                                      <p:cBhvr>
                                        <p:cTn id="16" dur="2000" fill="hold"/>
                                        <p:tgtEl>
                                          <p:spTgt spid="17"/>
                                        </p:tgtEl>
                                        <p:attrNameLst>
                                          <p:attrName>ppt_x</p:attrName>
                                          <p:attrName>ppt_y</p:attrName>
                                        </p:attrNameLst>
                                      </p:cBhvr>
                                      <p:rCtr x="-8438" y="-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14968" y="1516307"/>
            <a:ext cx="5929032" cy="2462213"/>
          </a:xfrm>
          <a:prstGeom prst="rect">
            <a:avLst/>
          </a:prstGeom>
        </p:spPr>
        <p:txBody>
          <a:bodyPr wrap="square">
            <a:spAutoFit/>
          </a:bodyPr>
          <a:lstStyle/>
          <a:p>
            <a:pPr fontAlgn="base"/>
            <a:r>
              <a:rPr lang="en-US" sz="2200" dirty="0">
                <a:latin typeface="Arial" panose="020B0604020202020204" pitchFamily="34" charset="0"/>
                <a:ea typeface="Futura Medium" charset="0"/>
                <a:cs typeface="Arial" panose="020B0604020202020204" pitchFamily="34" charset="0"/>
              </a:rPr>
              <a:t>DevOps is the practice of </a:t>
            </a:r>
            <a:r>
              <a:rPr lang="en-US" sz="2200" b="1" i="1" dirty="0">
                <a:latin typeface="Arial" panose="020B0604020202020204" pitchFamily="34" charset="0"/>
                <a:ea typeface="Futura Medium" charset="0"/>
                <a:cs typeface="Arial" panose="020B0604020202020204" pitchFamily="34" charset="0"/>
              </a:rPr>
              <a:t>operations and development engineers participating together</a:t>
            </a:r>
            <a:r>
              <a:rPr lang="en-US" sz="2200" b="1" dirty="0">
                <a:latin typeface="Arial" panose="020B0604020202020204" pitchFamily="34" charset="0"/>
                <a:ea typeface="Futura Medium" charset="0"/>
                <a:cs typeface="Arial" panose="020B0604020202020204" pitchFamily="34" charset="0"/>
              </a:rPr>
              <a:t> </a:t>
            </a:r>
            <a:r>
              <a:rPr lang="en-US" sz="2200" dirty="0">
                <a:latin typeface="Arial" panose="020B0604020202020204" pitchFamily="34" charset="0"/>
                <a:ea typeface="Futura Medium" charset="0"/>
                <a:cs typeface="Arial" panose="020B0604020202020204" pitchFamily="34" charset="0"/>
              </a:rPr>
              <a:t>in the entire service lifecycle, from design through the development process to production support, to increase organization’s </a:t>
            </a:r>
            <a:r>
              <a:rPr lang="en-US" sz="2200" b="1" dirty="0">
                <a:latin typeface="Arial" panose="020B0604020202020204" pitchFamily="34" charset="0"/>
                <a:ea typeface="Futura Medium" charset="0"/>
                <a:cs typeface="Arial" panose="020B0604020202020204" pitchFamily="34" charset="0"/>
              </a:rPr>
              <a:t>ability to deliver products faster</a:t>
            </a:r>
            <a:r>
              <a:rPr lang="en-US" sz="2200" dirty="0">
                <a:latin typeface="Arial" panose="020B0604020202020204" pitchFamily="34" charset="0"/>
                <a:ea typeface="Futura Medium" charset="0"/>
                <a:cs typeface="Arial" panose="020B0604020202020204" pitchFamily="34" charset="0"/>
              </a:rPr>
              <a:t>.</a:t>
            </a:r>
          </a:p>
        </p:txBody>
      </p:sp>
      <p:sp>
        <p:nvSpPr>
          <p:cNvPr id="5"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dirty="0">
                <a:solidFill>
                  <a:schemeClr val="bg1"/>
                </a:solidFill>
                <a:latin typeface="Arial" panose="020B0604020202020204" pitchFamily="34" charset="0"/>
                <a:ea typeface="Futura Medium" charset="0"/>
                <a:cs typeface="Arial" panose="020B0604020202020204" pitchFamily="34" charset="0"/>
              </a:rPr>
              <a:t>What is </a:t>
            </a:r>
            <a:r>
              <a:rPr lang="en-US" dirty="0" err="1">
                <a:solidFill>
                  <a:schemeClr val="bg1"/>
                </a:solidFill>
                <a:latin typeface="Arial" panose="020B0604020202020204" pitchFamily="34" charset="0"/>
                <a:ea typeface="Futura Medium" charset="0"/>
                <a:cs typeface="Arial" panose="020B0604020202020204" pitchFamily="34" charset="0"/>
              </a:rPr>
              <a:t>DevOps</a:t>
            </a:r>
            <a:r>
              <a:rPr lang="en-US" dirty="0">
                <a:solidFill>
                  <a:schemeClr val="bg1"/>
                </a:solidFill>
                <a:latin typeface="Arial" panose="020B0604020202020204" pitchFamily="34" charset="0"/>
                <a:ea typeface="Futura Medium" charset="0"/>
                <a:cs typeface="Arial" panose="020B0604020202020204" pitchFamily="34" charset="0"/>
              </a:rPr>
              <a:t>?</a:t>
            </a:r>
          </a:p>
        </p:txBody>
      </p:sp>
      <p:sp>
        <p:nvSpPr>
          <p:cNvPr id="6" name="Rectangle 5">
            <a:extLst>
              <a:ext uri="{FF2B5EF4-FFF2-40B4-BE49-F238E27FC236}">
                <a16:creationId xmlns:a16="http://schemas.microsoft.com/office/drawing/2014/main" id="{2DD42CAF-AFEB-4068-93C8-13E43DE21DFD}"/>
              </a:ext>
            </a:extLst>
          </p:cNvPr>
          <p:cNvSpPr/>
          <p:nvPr/>
        </p:nvSpPr>
        <p:spPr>
          <a:xfrm>
            <a:off x="478269" y="3941309"/>
            <a:ext cx="5315667" cy="2800767"/>
          </a:xfrm>
          <a:prstGeom prst="rect">
            <a:avLst/>
          </a:prstGeom>
        </p:spPr>
        <p:txBody>
          <a:bodyPr wrap="square">
            <a:spAutoFit/>
          </a:bodyPr>
          <a:lstStyle/>
          <a:p>
            <a:pPr fontAlgn="base"/>
            <a:r>
              <a:rPr lang="en-CA" sz="2200" dirty="0">
                <a:latin typeface="Arial" panose="020B0604020202020204" pitchFamily="34" charset="0"/>
                <a:ea typeface="Futura Medium" charset="0"/>
                <a:cs typeface="Arial" panose="020B0604020202020204" pitchFamily="34" charset="0"/>
              </a:rPr>
              <a:t>Goal of DevOps: </a:t>
            </a:r>
          </a:p>
          <a:p>
            <a:pPr fontAlgn="base"/>
            <a:r>
              <a:rPr lang="en-CA" sz="2200" b="1" i="1" dirty="0">
                <a:latin typeface="Arial" panose="020B0604020202020204" pitchFamily="34" charset="0"/>
                <a:ea typeface="Futura Medium" charset="0"/>
                <a:cs typeface="Arial" panose="020B0604020202020204" pitchFamily="34" charset="0"/>
              </a:rPr>
              <a:t>- remove the gap </a:t>
            </a:r>
            <a:r>
              <a:rPr lang="en-CA" sz="2200" dirty="0">
                <a:latin typeface="Arial" panose="020B0604020202020204" pitchFamily="34" charset="0"/>
                <a:ea typeface="Futura Medium" charset="0"/>
                <a:cs typeface="Arial" panose="020B0604020202020204" pitchFamily="34" charset="0"/>
              </a:rPr>
              <a:t>between operation and development</a:t>
            </a:r>
          </a:p>
          <a:p>
            <a:pPr fontAlgn="base"/>
            <a:r>
              <a:rPr lang="en-CA" sz="2200" b="1" i="1" dirty="0">
                <a:latin typeface="Arial" panose="020B0604020202020204" pitchFamily="34" charset="0"/>
                <a:ea typeface="Futura Medium" charset="0"/>
                <a:cs typeface="Arial" panose="020B0604020202020204" pitchFamily="34" charset="0"/>
              </a:rPr>
              <a:t>- reduce the time</a:t>
            </a:r>
            <a:r>
              <a:rPr lang="en-CA" sz="2200" dirty="0">
                <a:latin typeface="Arial" panose="020B0604020202020204" pitchFamily="34" charset="0"/>
                <a:ea typeface="Futura Medium" charset="0"/>
                <a:cs typeface="Arial" panose="020B0604020202020204" pitchFamily="34" charset="0"/>
              </a:rPr>
              <a:t> between committing a change to a system and the change being deployed into production environment, while </a:t>
            </a:r>
            <a:r>
              <a:rPr lang="en-CA" sz="2200" b="1" dirty="0">
                <a:latin typeface="Arial" panose="020B0604020202020204" pitchFamily="34" charset="0"/>
                <a:ea typeface="Futura Medium" charset="0"/>
                <a:cs typeface="Arial" panose="020B0604020202020204" pitchFamily="34" charset="0"/>
              </a:rPr>
              <a:t>ensuring high quality</a:t>
            </a:r>
            <a:r>
              <a:rPr lang="en-CA" sz="2200" dirty="0">
                <a:latin typeface="Arial" panose="020B0604020202020204" pitchFamily="34" charset="0"/>
                <a:ea typeface="Futura Medium" charset="0"/>
                <a:cs typeface="Arial" panose="020B0604020202020204" pitchFamily="34" charset="0"/>
              </a:rPr>
              <a:t>.</a:t>
            </a:r>
          </a:p>
        </p:txBody>
      </p:sp>
      <p:pic>
        <p:nvPicPr>
          <p:cNvPr id="7" name="Picture 2" descr="How to Establish Quality Control Processes | SCORE">
            <a:extLst>
              <a:ext uri="{FF2B5EF4-FFF2-40B4-BE49-F238E27FC236}">
                <a16:creationId xmlns:a16="http://schemas.microsoft.com/office/drawing/2014/main" id="{BADECCF9-1589-48B8-9299-6751E3719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29" y="1516307"/>
            <a:ext cx="2608407" cy="165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633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dirty="0">
                <a:solidFill>
                  <a:schemeClr val="bg1"/>
                </a:solidFill>
                <a:latin typeface="Arial" panose="020B0604020202020204" pitchFamily="34" charset="0"/>
                <a:ea typeface="Futura Medium" charset="0"/>
                <a:cs typeface="Arial" panose="020B0604020202020204" pitchFamily="34" charset="0"/>
              </a:rPr>
              <a:t>What </a:t>
            </a:r>
            <a:r>
              <a:rPr lang="en-US" altLang="zh-CN" dirty="0">
                <a:latin typeface="Arial" panose="020B0604020202020204" pitchFamily="34" charset="0"/>
                <a:ea typeface="Futura Medium" charset="0"/>
                <a:cs typeface="Arial" panose="020B0604020202020204" pitchFamily="34" charset="0"/>
              </a:rPr>
              <a:t>does</a:t>
            </a:r>
            <a:r>
              <a:rPr lang="zh-CN" altLang="en-US" dirty="0">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high quality</a:t>
            </a:r>
            <a:r>
              <a:rPr lang="zh-CN" altLang="en-US" dirty="0">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mean?</a:t>
            </a:r>
            <a:endParaRPr lang="en-US" dirty="0">
              <a:solidFill>
                <a:schemeClr val="bg1"/>
              </a:solidFill>
              <a:latin typeface="Arial" panose="020B0604020202020204" pitchFamily="34" charset="0"/>
              <a:ea typeface="Futura Medium" charset="0"/>
              <a:cs typeface="Arial" panose="020B0604020202020204" pitchFamily="34" charset="0"/>
            </a:endParaRPr>
          </a:p>
        </p:txBody>
      </p:sp>
      <p:sp>
        <p:nvSpPr>
          <p:cNvPr id="6" name="Rectangle 5"/>
          <p:cNvSpPr/>
          <p:nvPr/>
        </p:nvSpPr>
        <p:spPr>
          <a:xfrm>
            <a:off x="304800" y="1569648"/>
            <a:ext cx="9127958" cy="2739211"/>
          </a:xfrm>
          <a:prstGeom prst="rect">
            <a:avLst/>
          </a:prstGeom>
        </p:spPr>
        <p:txBody>
          <a:bodyPr wrap="square">
            <a:spAutoFit/>
          </a:bodyPr>
          <a:lstStyle/>
          <a:p>
            <a:pPr marL="457200" indent="-457200">
              <a:buFont typeface="Arial" charset="0"/>
              <a:buChar char="•"/>
            </a:pPr>
            <a:r>
              <a:rPr lang="en-CA" sz="2800" b="1" dirty="0">
                <a:solidFill>
                  <a:srgbClr val="000000"/>
                </a:solidFill>
                <a:latin typeface="Calibri" charset="0"/>
              </a:rPr>
              <a:t>High quality code</a:t>
            </a:r>
          </a:p>
          <a:p>
            <a:pPr marL="800100" lvl="1" indent="-342900">
              <a:buFont typeface="Arial" charset="0"/>
              <a:buChar char="•"/>
            </a:pPr>
            <a:r>
              <a:rPr lang="en-CA" sz="2400" dirty="0">
                <a:solidFill>
                  <a:srgbClr val="000000"/>
                </a:solidFill>
                <a:latin typeface="Calibri" charset="0"/>
              </a:rPr>
              <a:t>Well tested</a:t>
            </a:r>
          </a:p>
          <a:p>
            <a:pPr marL="800100" lvl="1" indent="-342900">
              <a:buFont typeface="Arial" charset="0"/>
              <a:buChar char="•"/>
            </a:pPr>
            <a:endParaRPr lang="en-CA" sz="1000" dirty="0">
              <a:solidFill>
                <a:srgbClr val="000000"/>
              </a:solidFill>
              <a:latin typeface="Calibri" charset="0"/>
            </a:endParaRPr>
          </a:p>
          <a:p>
            <a:pPr marL="457200" indent="-457200">
              <a:buFont typeface="Arial" charset="0"/>
              <a:buChar char="•"/>
            </a:pPr>
            <a:r>
              <a:rPr lang="en-CA" sz="2800" b="1" dirty="0">
                <a:solidFill>
                  <a:srgbClr val="000000"/>
                </a:solidFill>
                <a:latin typeface="Calibri" charset="0"/>
              </a:rPr>
              <a:t>High quality builds and delivery mechanism</a:t>
            </a:r>
          </a:p>
          <a:p>
            <a:pPr marL="800100" lvl="1" indent="-342900">
              <a:buFont typeface="Arial" charset="0"/>
              <a:buChar char="•"/>
            </a:pPr>
            <a:r>
              <a:rPr lang="en-CA" sz="2400" dirty="0">
                <a:solidFill>
                  <a:srgbClr val="000000"/>
                </a:solidFill>
                <a:latin typeface="Calibri" charset="0"/>
              </a:rPr>
              <a:t>Automation &amp; more testing</a:t>
            </a:r>
          </a:p>
          <a:p>
            <a:pPr marL="800100" lvl="1" indent="-342900">
              <a:buFont typeface="Arial" charset="0"/>
              <a:buChar char="•"/>
            </a:pPr>
            <a:r>
              <a:rPr lang="en-CA" sz="2400" dirty="0">
                <a:solidFill>
                  <a:srgbClr val="000000"/>
                </a:solidFill>
                <a:latin typeface="Calibri" charset="0"/>
              </a:rPr>
              <a:t>No interruption of the existing system</a:t>
            </a:r>
          </a:p>
          <a:p>
            <a:pPr marL="800100" lvl="1" indent="-342900">
              <a:buFont typeface="Arial" charset="0"/>
              <a:buChar char="•"/>
            </a:pPr>
            <a:r>
              <a:rPr lang="en-CA" sz="2400" dirty="0">
                <a:solidFill>
                  <a:srgbClr val="000000"/>
                </a:solidFill>
                <a:latin typeface="Calibri" charset="0"/>
              </a:rPr>
              <a:t>A must when deploying to production 25x per day (</a:t>
            </a:r>
            <a:r>
              <a:rPr lang="en-CA" sz="2400" dirty="0" err="1">
                <a:solidFill>
                  <a:srgbClr val="000000"/>
                </a:solidFill>
                <a:latin typeface="Calibri" charset="0"/>
              </a:rPr>
              <a:t>etsy.com</a:t>
            </a:r>
            <a:r>
              <a:rPr lang="en-CA" sz="2400" dirty="0">
                <a:solidFill>
                  <a:srgbClr val="000000"/>
                </a:solidFill>
                <a:latin typeface="Calibri" charset="0"/>
              </a:rPr>
              <a:t>)</a:t>
            </a:r>
          </a:p>
          <a:p>
            <a:pPr marL="800100" lvl="1" indent="-342900">
              <a:buFont typeface="Arial" charset="0"/>
              <a:buChar char="•"/>
            </a:pPr>
            <a:endParaRPr lang="en-CA" sz="1000" dirty="0">
              <a:solidFill>
                <a:srgbClr val="000000"/>
              </a:solidFill>
              <a:latin typeface="Calibri" charset="0"/>
            </a:endParaRPr>
          </a:p>
        </p:txBody>
      </p:sp>
    </p:spTree>
    <p:extLst>
      <p:ext uri="{BB962C8B-B14F-4D97-AF65-F5344CB8AC3E}">
        <p14:creationId xmlns:p14="http://schemas.microsoft.com/office/powerpoint/2010/main" val="86029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a:solidFill>
            <a:schemeClr val="tx1">
              <a:alpha val="65000"/>
            </a:schemeClr>
          </a:solidFill>
        </p:spPr>
        <p:txBody>
          <a:bodyPr vert="horz" lIns="360000" tIns="45720" rIns="91440" bIns="45720" rtlCol="0" anchor="ctr">
            <a:normAutofit/>
          </a:bodyPr>
          <a:lstStyle/>
          <a:p>
            <a:pPr algn="l"/>
            <a:r>
              <a:rPr lang="en-US" altLang="zh-CN" dirty="0">
                <a:latin typeface="Arial" panose="020B0604020202020204" pitchFamily="34" charset="0"/>
                <a:ea typeface="Futura Medium" charset="0"/>
                <a:cs typeface="Arial" panose="020B0604020202020204" pitchFamily="34" charset="0"/>
              </a:rPr>
              <a:t>Why</a:t>
            </a:r>
            <a:r>
              <a:rPr lang="zh-CN" altLang="en-US" dirty="0">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companies</a:t>
            </a:r>
            <a:r>
              <a:rPr lang="zh-CN" altLang="en-US" dirty="0">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care</a:t>
            </a:r>
            <a:r>
              <a:rPr lang="en-CA" dirty="0">
                <a:latin typeface="Arial" panose="020B0604020202020204" pitchFamily="34" charset="0"/>
                <a:ea typeface="Futura Medium" charset="0"/>
                <a:cs typeface="Arial" panose="020B0604020202020204" pitchFamily="34" charset="0"/>
              </a:rPr>
              <a:t>?</a:t>
            </a:r>
          </a:p>
        </p:txBody>
      </p:sp>
      <p:sp>
        <p:nvSpPr>
          <p:cNvPr id="3" name="Rectangle 2"/>
          <p:cNvSpPr/>
          <p:nvPr/>
        </p:nvSpPr>
        <p:spPr>
          <a:xfrm>
            <a:off x="252663" y="2066712"/>
            <a:ext cx="8638674" cy="4154984"/>
          </a:xfrm>
          <a:prstGeom prst="rect">
            <a:avLst/>
          </a:prstGeom>
        </p:spPr>
        <p:txBody>
          <a:bodyPr wrap="square">
            <a:spAutoFit/>
          </a:bodyPr>
          <a:lstStyle/>
          <a:p>
            <a:pPr marL="285750" indent="-285750">
              <a:buFont typeface="Arial" charset="0"/>
              <a:buChar char="•"/>
            </a:pPr>
            <a:r>
              <a:rPr lang="en-CA" sz="2400" dirty="0"/>
              <a:t>IBM</a:t>
            </a:r>
          </a:p>
          <a:p>
            <a:pPr marL="742950" lvl="1" indent="-285750">
              <a:buFont typeface="Arial" charset="0"/>
              <a:buChar char="•"/>
            </a:pPr>
            <a:r>
              <a:rPr lang="en-CA" sz="2400" dirty="0"/>
              <a:t>“IBM has gone from spending about </a:t>
            </a:r>
            <a:r>
              <a:rPr lang="en-CA" sz="2400" b="1" dirty="0"/>
              <a:t>58% </a:t>
            </a:r>
            <a:r>
              <a:rPr lang="en-CA" sz="2400" dirty="0"/>
              <a:t>of its development resources on innovation to about </a:t>
            </a:r>
            <a:r>
              <a:rPr lang="en-CA" sz="2400" b="1" dirty="0"/>
              <a:t>80%</a:t>
            </a:r>
            <a:r>
              <a:rPr lang="en-CA" sz="2400" dirty="0"/>
              <a:t>” -&gt; spend more efforts on develop new features</a:t>
            </a:r>
          </a:p>
          <a:p>
            <a:pPr marL="285750" indent="-285750">
              <a:buFont typeface="Arial" charset="0"/>
              <a:buChar char="•"/>
            </a:pPr>
            <a:endParaRPr lang="en-CA" sz="2400" dirty="0"/>
          </a:p>
          <a:p>
            <a:pPr marL="285750" indent="-285750">
              <a:buFont typeface="Arial" charset="0"/>
              <a:buChar char="•"/>
            </a:pPr>
            <a:r>
              <a:rPr lang="en-CA" sz="2400" dirty="0"/>
              <a:t>Paddy Power (Ireland):</a:t>
            </a:r>
          </a:p>
          <a:p>
            <a:pPr marL="742950" lvl="1" indent="-285750">
              <a:buFont typeface="Arial" charset="0"/>
              <a:buChar char="•"/>
            </a:pPr>
            <a:r>
              <a:rPr lang="en-CA" sz="2400" dirty="0"/>
              <a:t>“The cycle time from a user story's conception to production has decreased </a:t>
            </a:r>
            <a:r>
              <a:rPr lang="en-CA" sz="2400" b="1" dirty="0"/>
              <a:t>from several months to 2 to 5 days.</a:t>
            </a:r>
          </a:p>
          <a:p>
            <a:pPr marL="742950" lvl="1" indent="-285750">
              <a:buFont typeface="Arial" charset="0"/>
              <a:buChar char="•"/>
            </a:pPr>
            <a:r>
              <a:rPr lang="en-CA" sz="2400" dirty="0"/>
              <a:t>“Previously, approximately 30% of the workforce was fixing bugs. Now, </a:t>
            </a:r>
            <a:r>
              <a:rPr lang="en-CA" sz="2400" b="1" dirty="0"/>
              <a:t>bugs are so rare </a:t>
            </a:r>
            <a:r>
              <a:rPr lang="en-CA" sz="2400" dirty="0"/>
              <a:t>that the teams no longer need a bug-tracking system.” -&gt; Auto-testing</a:t>
            </a:r>
          </a:p>
        </p:txBody>
      </p:sp>
    </p:spTree>
    <p:extLst>
      <p:ext uri="{BB962C8B-B14F-4D97-AF65-F5344CB8AC3E}">
        <p14:creationId xmlns:p14="http://schemas.microsoft.com/office/powerpoint/2010/main" val="1306509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997CA-1532-4776-A6FA-D2D2E3ED2047}"/>
              </a:ext>
            </a:extLst>
          </p:cNvPr>
          <p:cNvSpPr>
            <a:spLocks noGrp="1"/>
          </p:cNvSpPr>
          <p:nvPr>
            <p:ph type="title"/>
          </p:nvPr>
        </p:nvSpPr>
        <p:spPr/>
        <p:txBody>
          <a:bodyPr/>
          <a:lstStyle/>
          <a:p>
            <a:r>
              <a:rPr lang="en-US" b="0" i="0" dirty="0">
                <a:effectLst/>
                <a:latin typeface="guardian-text-oreilly"/>
              </a:rPr>
              <a:t>Nowadays, a profound shift is taking place and make DevOps happen</a:t>
            </a:r>
            <a:endParaRPr lang="LID4096" dirty="0"/>
          </a:p>
        </p:txBody>
      </p:sp>
      <p:sp>
        <p:nvSpPr>
          <p:cNvPr id="4" name="Content Placeholder 3">
            <a:extLst>
              <a:ext uri="{FF2B5EF4-FFF2-40B4-BE49-F238E27FC236}">
                <a16:creationId xmlns:a16="http://schemas.microsoft.com/office/drawing/2014/main" id="{CF7C64FD-7423-4FB7-AAA0-3677EAE62AA8}"/>
              </a:ext>
            </a:extLst>
          </p:cNvPr>
          <p:cNvSpPr>
            <a:spLocks noGrp="1"/>
          </p:cNvSpPr>
          <p:nvPr>
            <p:ph idx="1"/>
          </p:nvPr>
        </p:nvSpPr>
        <p:spPr/>
        <p:txBody>
          <a:bodyPr>
            <a:normAutofit/>
          </a:bodyPr>
          <a:lstStyle/>
          <a:p>
            <a:r>
              <a:rPr lang="en-US" sz="2400" b="0" i="0" dirty="0">
                <a:solidFill>
                  <a:srgbClr val="222222"/>
                </a:solidFill>
                <a:effectLst/>
                <a:latin typeface="guardian-text-oreilly"/>
              </a:rPr>
              <a:t>Instead of managing their own data centers, many companies are </a:t>
            </a:r>
            <a:r>
              <a:rPr lang="en-US" sz="2400" b="1" i="0" dirty="0">
                <a:solidFill>
                  <a:srgbClr val="222222"/>
                </a:solidFill>
                <a:effectLst/>
                <a:latin typeface="guardian-text-oreilly"/>
              </a:rPr>
              <a:t>moving to the cloud</a:t>
            </a:r>
            <a:r>
              <a:rPr lang="en-US" sz="2400" b="0" i="0" dirty="0">
                <a:solidFill>
                  <a:srgbClr val="222222"/>
                </a:solidFill>
                <a:effectLst/>
                <a:latin typeface="guardian-text-oreilly"/>
              </a:rPr>
              <a:t>, taking advantage of services such as Amazon Web Services, Azure, and Google Cloud.</a:t>
            </a:r>
          </a:p>
          <a:p>
            <a:r>
              <a:rPr lang="en-US" sz="2400" b="0" i="0" dirty="0">
                <a:solidFill>
                  <a:srgbClr val="222222"/>
                </a:solidFill>
                <a:effectLst/>
                <a:latin typeface="guardian-text-oreilly"/>
              </a:rPr>
              <a:t>Instead of investing heavily in hardware, many Ops teams are spending </a:t>
            </a:r>
            <a:r>
              <a:rPr lang="en-US" sz="2400" b="1" i="0" dirty="0">
                <a:solidFill>
                  <a:srgbClr val="222222"/>
                </a:solidFill>
                <a:effectLst/>
                <a:latin typeface="guardian-text-oreilly"/>
              </a:rPr>
              <a:t>all their time working on software</a:t>
            </a:r>
            <a:r>
              <a:rPr lang="en-US" sz="2400" b="0" i="0" dirty="0">
                <a:solidFill>
                  <a:srgbClr val="222222"/>
                </a:solidFill>
                <a:effectLst/>
                <a:latin typeface="guardian-text-oreilly"/>
              </a:rPr>
              <a:t>, using tools such as Jenkins, Puppet, and Docker</a:t>
            </a:r>
            <a:r>
              <a:rPr lang="en-US" sz="2400" b="1" i="0" dirty="0">
                <a:solidFill>
                  <a:srgbClr val="222222"/>
                </a:solidFill>
                <a:effectLst/>
                <a:latin typeface="guardian-text-oreilly"/>
              </a:rPr>
              <a:t> for deployment and monitoring.</a:t>
            </a:r>
            <a:r>
              <a:rPr lang="en-US" sz="2400" b="0" i="0" dirty="0">
                <a:solidFill>
                  <a:srgbClr val="222222"/>
                </a:solidFill>
                <a:effectLst/>
                <a:latin typeface="guardian-text-oreilly"/>
              </a:rPr>
              <a:t> </a:t>
            </a:r>
            <a:endParaRPr lang="en-US" sz="2400" dirty="0">
              <a:solidFill>
                <a:srgbClr val="222222"/>
              </a:solidFill>
              <a:latin typeface="guardian-text-oreilly"/>
            </a:endParaRPr>
          </a:p>
          <a:p>
            <a:r>
              <a:rPr lang="en-US" sz="2400" b="0" i="0" dirty="0">
                <a:solidFill>
                  <a:srgbClr val="222222"/>
                </a:solidFill>
                <a:effectLst/>
                <a:latin typeface="guardian-text-oreilly"/>
              </a:rPr>
              <a:t>As a result, both </a:t>
            </a:r>
            <a:r>
              <a:rPr lang="en-US" sz="2400" b="1" i="0" dirty="0">
                <a:solidFill>
                  <a:srgbClr val="222222"/>
                </a:solidFill>
                <a:effectLst/>
                <a:latin typeface="guardian-text-oreilly"/>
              </a:rPr>
              <a:t>Dev and Ops spend most of their time working on software, </a:t>
            </a:r>
            <a:r>
              <a:rPr lang="en-US" sz="2400" b="0" i="0" dirty="0">
                <a:solidFill>
                  <a:srgbClr val="222222"/>
                </a:solidFill>
                <a:effectLst/>
                <a:latin typeface="guardian-text-oreilly"/>
              </a:rPr>
              <a:t>and the distinction between the two teams is blurring.</a:t>
            </a:r>
            <a:endParaRPr lang="en-US" sz="2400" b="1" i="0" dirty="0">
              <a:solidFill>
                <a:srgbClr val="222222"/>
              </a:solidFill>
              <a:effectLst/>
              <a:latin typeface="guardian-text-oreilly"/>
            </a:endParaRPr>
          </a:p>
        </p:txBody>
      </p:sp>
    </p:spTree>
    <p:extLst>
      <p:ext uri="{BB962C8B-B14F-4D97-AF65-F5344CB8AC3E}">
        <p14:creationId xmlns:p14="http://schemas.microsoft.com/office/powerpoint/2010/main" val="303629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176E-637E-48FE-A437-E23D428A1A40}"/>
              </a:ext>
            </a:extLst>
          </p:cNvPr>
          <p:cNvSpPr>
            <a:spLocks noGrp="1"/>
          </p:cNvSpPr>
          <p:nvPr>
            <p:ph type="title"/>
          </p:nvPr>
        </p:nvSpPr>
        <p:spPr/>
        <p:txBody>
          <a:bodyPr/>
          <a:lstStyle/>
          <a:p>
            <a:r>
              <a:rPr lang="en-US"/>
              <a:t>DevOps stages</a:t>
            </a:r>
            <a:endParaRPr lang="LID4096" dirty="0"/>
          </a:p>
        </p:txBody>
      </p:sp>
      <p:pic>
        <p:nvPicPr>
          <p:cNvPr id="7" name="Picture 2" descr="DevOps is a culture, not a role!. Software is everywhere. In today's… | by  Irma Harlann | Medium">
            <a:extLst>
              <a:ext uri="{FF2B5EF4-FFF2-40B4-BE49-F238E27FC236}">
                <a16:creationId xmlns:a16="http://schemas.microsoft.com/office/drawing/2014/main" id="{FB4E2AAB-C862-4EA2-9385-BF9168D391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9242" y="2245555"/>
            <a:ext cx="7025515" cy="361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51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C4B6-C325-40FA-8CA9-F7F763EFBCC4}"/>
              </a:ext>
            </a:extLst>
          </p:cNvPr>
          <p:cNvSpPr>
            <a:spLocks noGrp="1"/>
          </p:cNvSpPr>
          <p:nvPr>
            <p:ph type="title"/>
          </p:nvPr>
        </p:nvSpPr>
        <p:spPr/>
        <p:txBody>
          <a:bodyPr/>
          <a:lstStyle/>
          <a:p>
            <a:r>
              <a:rPr lang="en-US" dirty="0"/>
              <a:t>Plan</a:t>
            </a:r>
            <a:endParaRPr lang="LID4096" dirty="0"/>
          </a:p>
        </p:txBody>
      </p:sp>
      <p:sp>
        <p:nvSpPr>
          <p:cNvPr id="3" name="Content Placeholder 2">
            <a:extLst>
              <a:ext uri="{FF2B5EF4-FFF2-40B4-BE49-F238E27FC236}">
                <a16:creationId xmlns:a16="http://schemas.microsoft.com/office/drawing/2014/main" id="{43B44012-8D0F-4E0D-B566-0C15B5A2C527}"/>
              </a:ext>
            </a:extLst>
          </p:cNvPr>
          <p:cNvSpPr>
            <a:spLocks noGrp="1"/>
          </p:cNvSpPr>
          <p:nvPr>
            <p:ph idx="1"/>
          </p:nvPr>
        </p:nvSpPr>
        <p:spPr/>
        <p:txBody>
          <a:bodyPr/>
          <a:lstStyle/>
          <a:p>
            <a:r>
              <a:rPr lang="en-US" b="0" i="0" dirty="0">
                <a:solidFill>
                  <a:srgbClr val="292929"/>
                </a:solidFill>
                <a:effectLst/>
                <a:latin typeface="charter"/>
              </a:rPr>
              <a:t>The Plan stage covers everything that happens before the developers start writing code, and it’s where a Product Manager or Project Manager earns their keep.</a:t>
            </a:r>
          </a:p>
          <a:p>
            <a:r>
              <a:rPr lang="en-US" b="0" i="0" dirty="0">
                <a:solidFill>
                  <a:srgbClr val="292929"/>
                </a:solidFill>
                <a:effectLst/>
                <a:latin typeface="charter"/>
              </a:rPr>
              <a:t>Requirements and feedback are gathered from stakeholders and customers and used to build a product roadmap to guide future development. </a:t>
            </a:r>
            <a:endParaRPr lang="en-US" dirty="0">
              <a:solidFill>
                <a:srgbClr val="292929"/>
              </a:solidFill>
              <a:latin typeface="charter"/>
            </a:endParaRPr>
          </a:p>
          <a:p>
            <a:r>
              <a:rPr lang="en-US" b="0" i="0" dirty="0">
                <a:solidFill>
                  <a:srgbClr val="292929"/>
                </a:solidFill>
                <a:effectLst/>
                <a:latin typeface="charter"/>
              </a:rPr>
              <a:t>Tools: </a:t>
            </a:r>
          </a:p>
          <a:p>
            <a:pPr lvl="1"/>
            <a:r>
              <a:rPr lang="en-US" b="0" i="0" dirty="0">
                <a:solidFill>
                  <a:srgbClr val="292929"/>
                </a:solidFill>
                <a:effectLst/>
                <a:latin typeface="charter"/>
              </a:rPr>
              <a:t>Jira, Azure DevOps or Asana</a:t>
            </a:r>
            <a:endParaRPr lang="LID4096" dirty="0"/>
          </a:p>
        </p:txBody>
      </p:sp>
      <p:pic>
        <p:nvPicPr>
          <p:cNvPr id="10242" name="Picture 2" descr="Requirements Gathering: A Complete Step-by-Step Guide (2019)">
            <a:extLst>
              <a:ext uri="{FF2B5EF4-FFF2-40B4-BE49-F238E27FC236}">
                <a16:creationId xmlns:a16="http://schemas.microsoft.com/office/drawing/2014/main" id="{36E0408A-E27F-449A-97AA-F235F003B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462" y="4662632"/>
            <a:ext cx="219075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496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E7388-4C3D-4A64-8A81-2DC79AB89B99}"/>
              </a:ext>
            </a:extLst>
          </p:cNvPr>
          <p:cNvSpPr>
            <a:spLocks noGrp="1"/>
          </p:cNvSpPr>
          <p:nvPr>
            <p:ph type="title"/>
          </p:nvPr>
        </p:nvSpPr>
        <p:spPr>
          <a:xfrm>
            <a:off x="628650" y="365125"/>
            <a:ext cx="2862072" cy="1938076"/>
          </a:xfrm>
        </p:spPr>
        <p:txBody>
          <a:bodyPr vert="horz" lIns="91440" tIns="45720" rIns="91440" bIns="45720" rtlCol="0" anchor="ctr">
            <a:normAutofit/>
          </a:bodyPr>
          <a:lstStyle/>
          <a:p>
            <a:pPr algn="l"/>
            <a:r>
              <a:rPr lang="en-US" kern="1200">
                <a:solidFill>
                  <a:schemeClr val="tx1"/>
                </a:solidFill>
                <a:latin typeface="+mj-lt"/>
                <a:ea typeface="+mj-ea"/>
                <a:cs typeface="+mj-cs"/>
              </a:rPr>
              <a:t>Coding</a:t>
            </a:r>
          </a:p>
        </p:txBody>
      </p:sp>
      <p:sp>
        <p:nvSpPr>
          <p:cNvPr id="8" name="TextBox 7">
            <a:extLst>
              <a:ext uri="{FF2B5EF4-FFF2-40B4-BE49-F238E27FC236}">
                <a16:creationId xmlns:a16="http://schemas.microsoft.com/office/drawing/2014/main" id="{672BC790-0279-4B45-8531-6A11B0A8309A}"/>
              </a:ext>
            </a:extLst>
          </p:cNvPr>
          <p:cNvSpPr txBox="1"/>
          <p:nvPr/>
        </p:nvSpPr>
        <p:spPr>
          <a:xfrm>
            <a:off x="628650" y="2482589"/>
            <a:ext cx="2862072" cy="3694373"/>
          </a:xfrm>
          <a:prstGeom prst="rect">
            <a:avLst/>
          </a:prstGeom>
        </p:spPr>
        <p:txBody>
          <a:bodyPr vert="horz" lIns="91440" tIns="45720" rIns="91440" bIns="45720" rtlCol="0">
            <a:normAutofit/>
          </a:bodyPr>
          <a:lstStyle/>
          <a:p>
            <a:pPr>
              <a:lnSpc>
                <a:spcPct val="90000"/>
              </a:lnSpc>
              <a:spcAft>
                <a:spcPts val="600"/>
              </a:spcAft>
            </a:pPr>
            <a:r>
              <a:rPr lang="en-US" sz="2000" b="0" i="0" dirty="0">
                <a:effectLst/>
              </a:rPr>
              <a:t>In addition to the standard toolkit of a software developer, the team has a standard set of plugins installed in their development environments to aid the development process, help enforce consistent code-styling and avoid common security flaws and code anti-patterns.</a:t>
            </a:r>
            <a:endParaRPr lang="en-US" sz="2000" dirty="0"/>
          </a:p>
        </p:txBody>
      </p:sp>
      <p:pic>
        <p:nvPicPr>
          <p:cNvPr id="4" name="Picture 3">
            <a:extLst>
              <a:ext uri="{FF2B5EF4-FFF2-40B4-BE49-F238E27FC236}">
                <a16:creationId xmlns:a16="http://schemas.microsoft.com/office/drawing/2014/main" id="{B5EA456E-C973-4B16-94E6-C6943238A360}"/>
              </a:ext>
            </a:extLst>
          </p:cNvPr>
          <p:cNvPicPr>
            <a:picLocks noChangeAspect="1"/>
          </p:cNvPicPr>
          <p:nvPr/>
        </p:nvPicPr>
        <p:blipFill rotWithShape="1">
          <a:blip r:embed="rId3">
            <a:extLst>
              <a:ext uri="{28A0092B-C50C-407E-A947-70E740481C1C}">
                <a14:useLocalDpi xmlns:a14="http://schemas.microsoft.com/office/drawing/2010/main" val="0"/>
              </a:ext>
            </a:extLst>
          </a:blip>
          <a:srcRect l="3915" r="3614" b="-3"/>
          <a:stretch/>
        </p:blipFill>
        <p:spPr>
          <a:xfrm>
            <a:off x="3678237" y="-4"/>
            <a:ext cx="5465763"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8434" name="Picture 2" descr="GitHub launches Copilot to power pair programming with AI | VentureBeat">
            <a:extLst>
              <a:ext uri="{FF2B5EF4-FFF2-40B4-BE49-F238E27FC236}">
                <a16:creationId xmlns:a16="http://schemas.microsoft.com/office/drawing/2014/main" id="{33D2AD6E-CA5A-4BDD-8252-67FED1104E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278" b="-1"/>
          <a:stretch/>
        </p:blipFill>
        <p:spPr bwMode="auto">
          <a:xfrm>
            <a:off x="3545046" y="3802961"/>
            <a:ext cx="5604285"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586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56A38-2DE3-A95C-BCAB-E3D8090715B0}"/>
              </a:ext>
            </a:extLst>
          </p:cNvPr>
          <p:cNvSpPr>
            <a:spLocks noGrp="1"/>
          </p:cNvSpPr>
          <p:nvPr>
            <p:ph type="title"/>
          </p:nvPr>
        </p:nvSpPr>
        <p:spPr/>
        <p:txBody>
          <a:bodyPr/>
          <a:lstStyle/>
          <a:p>
            <a:r>
              <a:rPr lang="en-US" altLang="zh-CN" dirty="0"/>
              <a:t>TA available time</a:t>
            </a:r>
            <a:endParaRPr lang="LID4096" dirty="0"/>
          </a:p>
        </p:txBody>
      </p:sp>
      <p:pic>
        <p:nvPicPr>
          <p:cNvPr id="6" name="Picture 5">
            <a:extLst>
              <a:ext uri="{FF2B5EF4-FFF2-40B4-BE49-F238E27FC236}">
                <a16:creationId xmlns:a16="http://schemas.microsoft.com/office/drawing/2014/main" id="{06A7FB6E-70D2-10C8-2514-093950BB84BD}"/>
              </a:ext>
            </a:extLst>
          </p:cNvPr>
          <p:cNvPicPr>
            <a:picLocks noChangeAspect="1"/>
          </p:cNvPicPr>
          <p:nvPr/>
        </p:nvPicPr>
        <p:blipFill>
          <a:blip r:embed="rId2"/>
          <a:stretch>
            <a:fillRect/>
          </a:stretch>
        </p:blipFill>
        <p:spPr>
          <a:xfrm>
            <a:off x="0" y="1855104"/>
            <a:ext cx="9144000" cy="3982678"/>
          </a:xfrm>
          <a:prstGeom prst="rect">
            <a:avLst/>
          </a:prstGeom>
        </p:spPr>
      </p:pic>
    </p:spTree>
    <p:extLst>
      <p:ext uri="{BB962C8B-B14F-4D97-AF65-F5344CB8AC3E}">
        <p14:creationId xmlns:p14="http://schemas.microsoft.com/office/powerpoint/2010/main" val="1458166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8E67-104B-49D1-921B-C93D5F709BAD}"/>
              </a:ext>
            </a:extLst>
          </p:cNvPr>
          <p:cNvSpPr>
            <a:spLocks noGrp="1"/>
          </p:cNvSpPr>
          <p:nvPr>
            <p:ph type="title"/>
          </p:nvPr>
        </p:nvSpPr>
        <p:spPr/>
        <p:txBody>
          <a:bodyPr/>
          <a:lstStyle/>
          <a:p>
            <a:r>
              <a:rPr lang="en-US" b="0" i="0" dirty="0">
                <a:effectLst/>
                <a:latin typeface="sohne"/>
              </a:rPr>
              <a:t>Build</a:t>
            </a:r>
            <a:endParaRPr lang="LID4096" dirty="0"/>
          </a:p>
        </p:txBody>
      </p:sp>
      <p:sp>
        <p:nvSpPr>
          <p:cNvPr id="3" name="Content Placeholder 2">
            <a:extLst>
              <a:ext uri="{FF2B5EF4-FFF2-40B4-BE49-F238E27FC236}">
                <a16:creationId xmlns:a16="http://schemas.microsoft.com/office/drawing/2014/main" id="{06F1CEE1-07F1-40E0-9AA9-81210F8B2087}"/>
              </a:ext>
            </a:extLst>
          </p:cNvPr>
          <p:cNvSpPr>
            <a:spLocks noGrp="1"/>
          </p:cNvSpPr>
          <p:nvPr>
            <p:ph idx="1"/>
          </p:nvPr>
        </p:nvSpPr>
        <p:spPr/>
        <p:txBody>
          <a:bodyPr>
            <a:normAutofit/>
          </a:bodyPr>
          <a:lstStyle/>
          <a:p>
            <a:r>
              <a:rPr lang="en-US" b="0" i="0" dirty="0">
                <a:solidFill>
                  <a:srgbClr val="292929"/>
                </a:solidFill>
                <a:effectLst/>
                <a:latin typeface="charter"/>
              </a:rPr>
              <a:t>Once a developer has finished a task, they commit their code to a shared code repository. It triggers two processes:</a:t>
            </a:r>
          </a:p>
          <a:p>
            <a:pPr lvl="1"/>
            <a:r>
              <a:rPr lang="en-US" b="0" i="0" dirty="0">
                <a:solidFill>
                  <a:srgbClr val="292929"/>
                </a:solidFill>
                <a:effectLst/>
                <a:latin typeface="charter"/>
              </a:rPr>
              <a:t>Automated building. An automated process which builds the codebase and runs a series of end-to-end, integration and unit tests to identify any regressions. </a:t>
            </a:r>
            <a:endParaRPr lang="en-US" dirty="0">
              <a:solidFill>
                <a:srgbClr val="292929"/>
              </a:solidFill>
              <a:latin typeface="charter"/>
            </a:endParaRPr>
          </a:p>
          <a:p>
            <a:pPr lvl="1"/>
            <a:r>
              <a:rPr lang="en-US" dirty="0">
                <a:solidFill>
                  <a:srgbClr val="292929"/>
                </a:solidFill>
                <a:latin typeface="charter"/>
              </a:rPr>
              <a:t>Code review. T</a:t>
            </a:r>
            <a:r>
              <a:rPr lang="en-US" b="0" i="0" dirty="0">
                <a:solidFill>
                  <a:srgbClr val="292929"/>
                </a:solidFill>
                <a:effectLst/>
                <a:latin typeface="charter"/>
              </a:rPr>
              <a:t>his manual review is supposed to be quick and lightweight, but it’s effective at identifying issues early.</a:t>
            </a:r>
            <a:endParaRPr lang="en-US" dirty="0">
              <a:solidFill>
                <a:srgbClr val="292929"/>
              </a:solidFill>
              <a:latin typeface="charter"/>
            </a:endParaRPr>
          </a:p>
        </p:txBody>
      </p:sp>
    </p:spTree>
    <p:extLst>
      <p:ext uri="{BB962C8B-B14F-4D97-AF65-F5344CB8AC3E}">
        <p14:creationId xmlns:p14="http://schemas.microsoft.com/office/powerpoint/2010/main" val="1806835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carparts.jpg"/>
          <p:cNvPicPr>
            <a:picLocks noChangeAspect="1"/>
          </p:cNvPicPr>
          <p:nvPr/>
        </p:nvPicPr>
        <p:blipFill>
          <a:blip r:embed="rId2"/>
          <a:stretch>
            <a:fillRect/>
          </a:stretch>
        </p:blipFill>
        <p:spPr>
          <a:xfrm>
            <a:off x="-193321" y="-1"/>
            <a:ext cx="13463559" cy="6858001"/>
          </a:xfrm>
          <a:prstGeom prst="rect">
            <a:avLst/>
          </a:prstGeom>
          <a:ln w="12700">
            <a:miter lim="400000"/>
          </a:ln>
        </p:spPr>
      </p:pic>
      <p:grpSp>
        <p:nvGrpSpPr>
          <p:cNvPr id="327" name="Group 327"/>
          <p:cNvGrpSpPr/>
          <p:nvPr/>
        </p:nvGrpSpPr>
        <p:grpSpPr>
          <a:xfrm>
            <a:off x="810435" y="2029337"/>
            <a:ext cx="1584890" cy="879444"/>
            <a:chOff x="0" y="0"/>
            <a:chExt cx="2254064" cy="1250764"/>
          </a:xfrm>
        </p:grpSpPr>
        <p:sp>
          <p:nvSpPr>
            <p:cNvPr id="326" name="Shape 326"/>
            <p:cNvSpPr/>
            <p:nvPr/>
          </p:nvSpPr>
          <p:spPr>
            <a:xfrm>
              <a:off x="53881" y="327865"/>
              <a:ext cx="2146301" cy="595035"/>
            </a:xfrm>
            <a:prstGeom prst="rect">
              <a:avLst/>
            </a:prstGeom>
            <a:solidFill>
              <a:srgbClr val="FFFFFF"/>
            </a:solidFill>
            <a:ln>
              <a:noFill/>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3200"/>
              </a:lvl1pPr>
            </a:lstStyle>
            <a:p>
              <a:r>
                <a:rPr sz="2250"/>
                <a:t>Source code</a:t>
              </a:r>
            </a:p>
          </p:txBody>
        </p:sp>
        <p:pic>
          <p:nvPicPr>
            <p:cNvPr id="325" name="Picture 324"/>
            <p:cNvPicPr>
              <a:picLocks/>
            </p:cNvPicPr>
            <p:nvPr/>
          </p:nvPicPr>
          <p:blipFill>
            <a:blip r:embed="rId3"/>
            <a:stretch>
              <a:fillRect/>
            </a:stretch>
          </p:blipFill>
          <p:spPr>
            <a:xfrm>
              <a:off x="0" y="0"/>
              <a:ext cx="2254064" cy="1250764"/>
            </a:xfrm>
            <a:prstGeom prst="rect">
              <a:avLst/>
            </a:prstGeom>
            <a:effectLst/>
          </p:spPr>
        </p:pic>
      </p:grpSp>
      <p:grpSp>
        <p:nvGrpSpPr>
          <p:cNvPr id="332" name="Group 332"/>
          <p:cNvGrpSpPr/>
          <p:nvPr/>
        </p:nvGrpSpPr>
        <p:grpSpPr>
          <a:xfrm>
            <a:off x="1675397" y="3069954"/>
            <a:ext cx="7364833" cy="3528153"/>
            <a:chOff x="59" y="-121"/>
            <a:chExt cx="10474427" cy="5017816"/>
          </a:xfrm>
        </p:grpSpPr>
        <p:pic>
          <p:nvPicPr>
            <p:cNvPr id="328" name="vw.jpg"/>
            <p:cNvPicPr>
              <a:picLocks noChangeAspect="1"/>
            </p:cNvPicPr>
            <p:nvPr/>
          </p:nvPicPr>
          <p:blipFill>
            <a:blip r:embed="rId4"/>
            <a:srcRect l="9865" t="17332" r="9591" b="17442"/>
            <a:stretch>
              <a:fillRect/>
            </a:stretch>
          </p:blipFill>
          <p:spPr>
            <a:xfrm flipH="1">
              <a:off x="59" y="-121"/>
              <a:ext cx="10474427" cy="5017816"/>
            </a:xfrm>
            <a:custGeom>
              <a:avLst/>
              <a:gdLst/>
              <a:ahLst/>
              <a:cxnLst>
                <a:cxn ang="0">
                  <a:pos x="wd2" y="hd2"/>
                </a:cxn>
                <a:cxn ang="5400000">
                  <a:pos x="wd2" y="hd2"/>
                </a:cxn>
                <a:cxn ang="10800000">
                  <a:pos x="wd2" y="hd2"/>
                </a:cxn>
                <a:cxn ang="16200000">
                  <a:pos x="wd2" y="hd2"/>
                </a:cxn>
              </a:cxnLst>
              <a:rect l="0" t="0" r="r" b="b"/>
              <a:pathLst>
                <a:path w="21579" h="21597" extrusionOk="0">
                  <a:moveTo>
                    <a:pt x="16484" y="0"/>
                  </a:moveTo>
                  <a:cubicBezTo>
                    <a:pt x="16483" y="-2"/>
                    <a:pt x="16480" y="3"/>
                    <a:pt x="16476" y="17"/>
                  </a:cubicBezTo>
                  <a:cubicBezTo>
                    <a:pt x="16458" y="73"/>
                    <a:pt x="16410" y="227"/>
                    <a:pt x="16369" y="359"/>
                  </a:cubicBezTo>
                  <a:cubicBezTo>
                    <a:pt x="16283" y="636"/>
                    <a:pt x="16330" y="624"/>
                    <a:pt x="15750" y="520"/>
                  </a:cubicBezTo>
                  <a:cubicBezTo>
                    <a:pt x="14111" y="223"/>
                    <a:pt x="11907" y="281"/>
                    <a:pt x="10400" y="660"/>
                  </a:cubicBezTo>
                  <a:cubicBezTo>
                    <a:pt x="9592" y="862"/>
                    <a:pt x="8787" y="1225"/>
                    <a:pt x="8337" y="1587"/>
                  </a:cubicBezTo>
                  <a:cubicBezTo>
                    <a:pt x="7692" y="2106"/>
                    <a:pt x="6403" y="3641"/>
                    <a:pt x="5219" y="5299"/>
                  </a:cubicBezTo>
                  <a:cubicBezTo>
                    <a:pt x="4919" y="5720"/>
                    <a:pt x="4779" y="5839"/>
                    <a:pt x="4294" y="6090"/>
                  </a:cubicBezTo>
                  <a:cubicBezTo>
                    <a:pt x="3230" y="6641"/>
                    <a:pt x="2113" y="7463"/>
                    <a:pt x="1348" y="8256"/>
                  </a:cubicBezTo>
                  <a:cubicBezTo>
                    <a:pt x="919" y="8702"/>
                    <a:pt x="791" y="8906"/>
                    <a:pt x="689" y="9307"/>
                  </a:cubicBezTo>
                  <a:cubicBezTo>
                    <a:pt x="444" y="10273"/>
                    <a:pt x="315" y="10824"/>
                    <a:pt x="276" y="11076"/>
                  </a:cubicBezTo>
                  <a:cubicBezTo>
                    <a:pt x="249" y="11246"/>
                    <a:pt x="201" y="11413"/>
                    <a:pt x="158" y="11486"/>
                  </a:cubicBezTo>
                  <a:cubicBezTo>
                    <a:pt x="33" y="11697"/>
                    <a:pt x="17" y="11826"/>
                    <a:pt x="4" y="12699"/>
                  </a:cubicBezTo>
                  <a:cubicBezTo>
                    <a:pt x="-5" y="13354"/>
                    <a:pt x="0" y="13547"/>
                    <a:pt x="32" y="13681"/>
                  </a:cubicBezTo>
                  <a:cubicBezTo>
                    <a:pt x="54" y="13774"/>
                    <a:pt x="86" y="14164"/>
                    <a:pt x="102" y="14551"/>
                  </a:cubicBezTo>
                  <a:cubicBezTo>
                    <a:pt x="119" y="14936"/>
                    <a:pt x="146" y="15382"/>
                    <a:pt x="161" y="15543"/>
                  </a:cubicBezTo>
                  <a:cubicBezTo>
                    <a:pt x="188" y="15826"/>
                    <a:pt x="186" y="15848"/>
                    <a:pt x="95" y="16187"/>
                  </a:cubicBezTo>
                  <a:cubicBezTo>
                    <a:pt x="2" y="16533"/>
                    <a:pt x="2" y="16543"/>
                    <a:pt x="17" y="17005"/>
                  </a:cubicBezTo>
                  <a:lnTo>
                    <a:pt x="33" y="17473"/>
                  </a:lnTo>
                  <a:lnTo>
                    <a:pt x="180" y="17557"/>
                  </a:lnTo>
                  <a:cubicBezTo>
                    <a:pt x="421" y="17694"/>
                    <a:pt x="1275" y="18054"/>
                    <a:pt x="1731" y="18216"/>
                  </a:cubicBezTo>
                  <a:cubicBezTo>
                    <a:pt x="1762" y="18213"/>
                    <a:pt x="1781" y="18217"/>
                    <a:pt x="1788" y="18232"/>
                  </a:cubicBezTo>
                  <a:cubicBezTo>
                    <a:pt x="1789" y="18234"/>
                    <a:pt x="1793" y="18237"/>
                    <a:pt x="1795" y="18239"/>
                  </a:cubicBezTo>
                  <a:cubicBezTo>
                    <a:pt x="1838" y="18253"/>
                    <a:pt x="1882" y="18268"/>
                    <a:pt x="1914" y="18278"/>
                  </a:cubicBezTo>
                  <a:cubicBezTo>
                    <a:pt x="1982" y="18298"/>
                    <a:pt x="2057" y="18358"/>
                    <a:pt x="2080" y="18413"/>
                  </a:cubicBezTo>
                  <a:cubicBezTo>
                    <a:pt x="2082" y="18417"/>
                    <a:pt x="2083" y="18419"/>
                    <a:pt x="2084" y="18423"/>
                  </a:cubicBezTo>
                  <a:cubicBezTo>
                    <a:pt x="2106" y="18452"/>
                    <a:pt x="2128" y="18484"/>
                    <a:pt x="2154" y="18524"/>
                  </a:cubicBezTo>
                  <a:cubicBezTo>
                    <a:pt x="2170" y="18550"/>
                    <a:pt x="2185" y="18575"/>
                    <a:pt x="2200" y="18599"/>
                  </a:cubicBezTo>
                  <a:lnTo>
                    <a:pt x="2227" y="18580"/>
                  </a:lnTo>
                  <a:lnTo>
                    <a:pt x="2375" y="18727"/>
                  </a:lnTo>
                  <a:cubicBezTo>
                    <a:pt x="2457" y="18809"/>
                    <a:pt x="2522" y="18900"/>
                    <a:pt x="2519" y="18929"/>
                  </a:cubicBezTo>
                  <a:cubicBezTo>
                    <a:pt x="2516" y="18958"/>
                    <a:pt x="2434" y="19020"/>
                    <a:pt x="2336" y="19067"/>
                  </a:cubicBezTo>
                  <a:cubicBezTo>
                    <a:pt x="2238" y="19114"/>
                    <a:pt x="2170" y="19168"/>
                    <a:pt x="2184" y="19187"/>
                  </a:cubicBezTo>
                  <a:cubicBezTo>
                    <a:pt x="2198" y="19205"/>
                    <a:pt x="2320" y="19248"/>
                    <a:pt x="2456" y="19282"/>
                  </a:cubicBezTo>
                  <a:cubicBezTo>
                    <a:pt x="2730" y="19352"/>
                    <a:pt x="2755" y="19372"/>
                    <a:pt x="2862" y="19614"/>
                  </a:cubicBezTo>
                  <a:cubicBezTo>
                    <a:pt x="3037" y="20009"/>
                    <a:pt x="3543" y="20345"/>
                    <a:pt x="4552" y="20734"/>
                  </a:cubicBezTo>
                  <a:cubicBezTo>
                    <a:pt x="5381" y="21054"/>
                    <a:pt x="5674" y="21132"/>
                    <a:pt x="6619" y="21279"/>
                  </a:cubicBezTo>
                  <a:cubicBezTo>
                    <a:pt x="6900" y="21323"/>
                    <a:pt x="7188" y="21397"/>
                    <a:pt x="7260" y="21443"/>
                  </a:cubicBezTo>
                  <a:cubicBezTo>
                    <a:pt x="7415" y="21544"/>
                    <a:pt x="7751" y="21598"/>
                    <a:pt x="8180" y="21597"/>
                  </a:cubicBezTo>
                  <a:cubicBezTo>
                    <a:pt x="8323" y="21597"/>
                    <a:pt x="8477" y="21591"/>
                    <a:pt x="8637" y="21578"/>
                  </a:cubicBezTo>
                  <a:cubicBezTo>
                    <a:pt x="9366" y="21519"/>
                    <a:pt x="9787" y="21396"/>
                    <a:pt x="10452" y="21054"/>
                  </a:cubicBezTo>
                  <a:cubicBezTo>
                    <a:pt x="10948" y="20798"/>
                    <a:pt x="11138" y="20662"/>
                    <a:pt x="11153" y="20546"/>
                  </a:cubicBezTo>
                  <a:cubicBezTo>
                    <a:pt x="11182" y="20315"/>
                    <a:pt x="11321" y="20203"/>
                    <a:pt x="12100" y="19786"/>
                  </a:cubicBezTo>
                  <a:cubicBezTo>
                    <a:pt x="13379" y="19103"/>
                    <a:pt x="13946" y="18924"/>
                    <a:pt x="15685" y="18657"/>
                  </a:cubicBezTo>
                  <a:cubicBezTo>
                    <a:pt x="16390" y="18549"/>
                    <a:pt x="16926" y="18519"/>
                    <a:pt x="17595" y="18549"/>
                  </a:cubicBezTo>
                  <a:cubicBezTo>
                    <a:pt x="18528" y="18593"/>
                    <a:pt x="19590" y="18510"/>
                    <a:pt x="20041" y="18358"/>
                  </a:cubicBezTo>
                  <a:cubicBezTo>
                    <a:pt x="20527" y="18195"/>
                    <a:pt x="20657" y="18124"/>
                    <a:pt x="20657" y="18020"/>
                  </a:cubicBezTo>
                  <a:cubicBezTo>
                    <a:pt x="20657" y="17971"/>
                    <a:pt x="20711" y="17811"/>
                    <a:pt x="20776" y="17665"/>
                  </a:cubicBezTo>
                  <a:cubicBezTo>
                    <a:pt x="20842" y="17518"/>
                    <a:pt x="20916" y="17335"/>
                    <a:pt x="20940" y="17258"/>
                  </a:cubicBezTo>
                  <a:lnTo>
                    <a:pt x="20984" y="17118"/>
                  </a:lnTo>
                  <a:lnTo>
                    <a:pt x="21006" y="17128"/>
                  </a:lnTo>
                  <a:cubicBezTo>
                    <a:pt x="21021" y="17042"/>
                    <a:pt x="21049" y="16941"/>
                    <a:pt x="21074" y="16894"/>
                  </a:cubicBezTo>
                  <a:cubicBezTo>
                    <a:pt x="21079" y="16871"/>
                    <a:pt x="21083" y="16847"/>
                    <a:pt x="21090" y="16821"/>
                  </a:cubicBezTo>
                  <a:cubicBezTo>
                    <a:pt x="21121" y="16693"/>
                    <a:pt x="21190" y="16305"/>
                    <a:pt x="21244" y="15958"/>
                  </a:cubicBezTo>
                  <a:cubicBezTo>
                    <a:pt x="21337" y="15361"/>
                    <a:pt x="21346" y="15326"/>
                    <a:pt x="21424" y="15283"/>
                  </a:cubicBezTo>
                  <a:cubicBezTo>
                    <a:pt x="21469" y="15259"/>
                    <a:pt x="21525" y="15180"/>
                    <a:pt x="21548" y="15106"/>
                  </a:cubicBezTo>
                  <a:cubicBezTo>
                    <a:pt x="21585" y="14990"/>
                    <a:pt x="21586" y="14933"/>
                    <a:pt x="21559" y="14694"/>
                  </a:cubicBezTo>
                  <a:cubicBezTo>
                    <a:pt x="21534" y="14475"/>
                    <a:pt x="21534" y="14245"/>
                    <a:pt x="21560" y="13604"/>
                  </a:cubicBezTo>
                  <a:cubicBezTo>
                    <a:pt x="21595" y="12735"/>
                    <a:pt x="21581" y="11230"/>
                    <a:pt x="21534" y="10835"/>
                  </a:cubicBezTo>
                  <a:cubicBezTo>
                    <a:pt x="21520" y="10710"/>
                    <a:pt x="21461" y="10452"/>
                    <a:pt x="21404" y="10261"/>
                  </a:cubicBezTo>
                  <a:cubicBezTo>
                    <a:pt x="21262" y="9790"/>
                    <a:pt x="21240" y="9530"/>
                    <a:pt x="21260" y="8637"/>
                  </a:cubicBezTo>
                  <a:cubicBezTo>
                    <a:pt x="21274" y="8063"/>
                    <a:pt x="21268" y="7756"/>
                    <a:pt x="21234" y="7293"/>
                  </a:cubicBezTo>
                  <a:cubicBezTo>
                    <a:pt x="21170" y="6429"/>
                    <a:pt x="21149" y="6295"/>
                    <a:pt x="21041" y="6071"/>
                  </a:cubicBezTo>
                  <a:cubicBezTo>
                    <a:pt x="20988" y="5961"/>
                    <a:pt x="20786" y="5418"/>
                    <a:pt x="20592" y="4864"/>
                  </a:cubicBezTo>
                  <a:cubicBezTo>
                    <a:pt x="20398" y="4309"/>
                    <a:pt x="20127" y="3587"/>
                    <a:pt x="19990" y="3260"/>
                  </a:cubicBezTo>
                  <a:cubicBezTo>
                    <a:pt x="19658" y="2468"/>
                    <a:pt x="19678" y="2548"/>
                    <a:pt x="19773" y="2361"/>
                  </a:cubicBezTo>
                  <a:cubicBezTo>
                    <a:pt x="19874" y="2165"/>
                    <a:pt x="19908" y="1935"/>
                    <a:pt x="19853" y="1820"/>
                  </a:cubicBezTo>
                  <a:cubicBezTo>
                    <a:pt x="19800" y="1709"/>
                    <a:pt x="19441" y="1549"/>
                    <a:pt x="19018" y="1445"/>
                  </a:cubicBezTo>
                  <a:cubicBezTo>
                    <a:pt x="18825" y="1399"/>
                    <a:pt x="18521" y="1299"/>
                    <a:pt x="18341" y="1225"/>
                  </a:cubicBezTo>
                  <a:cubicBezTo>
                    <a:pt x="18003" y="1086"/>
                    <a:pt x="16921" y="746"/>
                    <a:pt x="16606" y="678"/>
                  </a:cubicBezTo>
                  <a:cubicBezTo>
                    <a:pt x="16490" y="654"/>
                    <a:pt x="16422" y="614"/>
                    <a:pt x="16413" y="564"/>
                  </a:cubicBezTo>
                  <a:cubicBezTo>
                    <a:pt x="16405" y="522"/>
                    <a:pt x="16423" y="359"/>
                    <a:pt x="16453" y="202"/>
                  </a:cubicBezTo>
                  <a:cubicBezTo>
                    <a:pt x="16475" y="84"/>
                    <a:pt x="16487" y="7"/>
                    <a:pt x="16484" y="0"/>
                  </a:cubicBezTo>
                  <a:close/>
                </a:path>
              </a:pathLst>
            </a:custGeom>
            <a:ln w="12700" cap="flat">
              <a:noFill/>
              <a:miter lim="400000"/>
            </a:ln>
            <a:effectLst/>
          </p:spPr>
        </p:pic>
        <p:grpSp>
          <p:nvGrpSpPr>
            <p:cNvPr id="331" name="Group 331"/>
            <p:cNvGrpSpPr/>
            <p:nvPr/>
          </p:nvGrpSpPr>
          <p:grpSpPr>
            <a:xfrm>
              <a:off x="1652791" y="2361638"/>
              <a:ext cx="2939866" cy="768166"/>
              <a:chOff x="0" y="-1"/>
              <a:chExt cx="2939864" cy="768165"/>
            </a:xfrm>
          </p:grpSpPr>
          <p:sp>
            <p:nvSpPr>
              <p:cNvPr id="330" name="Shape 330"/>
              <p:cNvSpPr/>
              <p:nvPr/>
            </p:nvSpPr>
            <p:spPr>
              <a:xfrm>
                <a:off x="53881" y="86565"/>
                <a:ext cx="2832101" cy="595034"/>
              </a:xfrm>
              <a:prstGeom prst="rect">
                <a:avLst/>
              </a:prstGeom>
              <a:solidFill>
                <a:srgbClr val="FFFFFF"/>
              </a:solidFill>
              <a:ln>
                <a:noFill/>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3200"/>
                </a:lvl1pPr>
              </a:lstStyle>
              <a:p>
                <a:r>
                  <a:rPr sz="2250"/>
                  <a:t>Deliverable</a:t>
                </a:r>
              </a:p>
            </p:txBody>
          </p:sp>
          <p:pic>
            <p:nvPicPr>
              <p:cNvPr id="329" name="Picture 328"/>
              <p:cNvPicPr>
                <a:picLocks/>
              </p:cNvPicPr>
              <p:nvPr/>
            </p:nvPicPr>
            <p:blipFill>
              <a:blip r:embed="rId5"/>
              <a:stretch>
                <a:fillRect/>
              </a:stretch>
            </p:blipFill>
            <p:spPr>
              <a:xfrm>
                <a:off x="0" y="-1"/>
                <a:ext cx="2939864" cy="768165"/>
              </a:xfrm>
              <a:prstGeom prst="rect">
                <a:avLst/>
              </a:prstGeom>
              <a:effectLst/>
            </p:spPr>
          </p:pic>
        </p:grpSp>
      </p:grpSp>
      <p:sp>
        <p:nvSpPr>
          <p:cNvPr id="333" name="Shape 333"/>
          <p:cNvSpPr/>
          <p:nvPr/>
        </p:nvSpPr>
        <p:spPr>
          <a:xfrm>
            <a:off x="0" y="78658"/>
            <a:ext cx="9144000" cy="1325012"/>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lIns="35719" tIns="35719" rIns="35719" bIns="35719" anchor="ctr">
            <a:normAutofit fontScale="92500" lnSpcReduction="10000"/>
          </a:bodyPr>
          <a:lstStyle>
            <a:lvl1pPr>
              <a:defRPr sz="6800" b="1">
                <a:solidFill>
                  <a:srgbClr val="FFFFFF"/>
                </a:solidFill>
                <a:latin typeface="Helvetica"/>
                <a:ea typeface="Helvetica"/>
                <a:cs typeface="Helvetica"/>
                <a:sym typeface="Helvetica"/>
              </a:defRPr>
            </a:lvl1pPr>
          </a:lstStyle>
          <a:p>
            <a:r>
              <a:rPr sz="4781" dirty="0"/>
              <a:t>What is a</a:t>
            </a:r>
            <a:r>
              <a:rPr lang="en-US" sz="4781" dirty="0"/>
              <a:t>n automated</a:t>
            </a:r>
            <a:r>
              <a:rPr sz="4781" dirty="0"/>
              <a:t> build system?</a:t>
            </a:r>
          </a:p>
        </p:txBody>
      </p:sp>
      <p:sp>
        <p:nvSpPr>
          <p:cNvPr id="334" name="Shape 334"/>
          <p:cNvSpPr/>
          <p:nvPr/>
        </p:nvSpPr>
        <p:spPr>
          <a:xfrm>
            <a:off x="0" y="12064973"/>
            <a:ext cx="9144000" cy="1325013"/>
          </a:xfrm>
          <a:prstGeom prst="rect">
            <a:avLst/>
          </a:prstGeom>
          <a:solidFill>
            <a:srgbClr val="941100">
              <a:alpha val="80000"/>
            </a:srgbClr>
          </a:solidFill>
          <a:ln w="12700">
            <a:miter lim="400000"/>
          </a:ln>
          <a:extLst>
            <a:ext uri="{C572A759-6A51-4108-AA02-DFA0A04FC94B}">
              <ma14:wrappingTextBoxFlag xmlns="" xmlns:ma14="http://schemas.microsoft.com/office/mac/drawingml/2011/main" val="1"/>
            </a:ext>
          </a:extLst>
        </p:spPr>
        <p:txBody>
          <a:bodyPr lIns="35719" tIns="35719" rIns="35719" bIns="35719" anchor="ctr">
            <a:normAutofit/>
          </a:bodyPr>
          <a:lstStyle>
            <a:lvl1pPr defTabSz="473201">
              <a:defRPr sz="5508" b="1">
                <a:solidFill>
                  <a:srgbClr val="FFFFFF"/>
                </a:solidFill>
                <a:latin typeface="Helvetica"/>
                <a:ea typeface="Helvetica"/>
                <a:cs typeface="Helvetica"/>
                <a:sym typeface="Helvetica"/>
              </a:defRPr>
            </a:lvl1pPr>
          </a:lstStyle>
          <a:p>
            <a:r>
              <a:rPr sz="3873"/>
              <a:t>Modern software organizations rely on an efficient and robust build system!</a:t>
            </a:r>
          </a:p>
        </p:txBody>
      </p:sp>
      <p:sp>
        <p:nvSpPr>
          <p:cNvPr id="335" name="Shape 335"/>
          <p:cNvSpPr/>
          <p:nvPr/>
        </p:nvSpPr>
        <p:spPr>
          <a:xfrm>
            <a:off x="8907364" y="6505278"/>
            <a:ext cx="280526"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defTabSz="321457">
              <a:defRPr sz="1800">
                <a:solidFill>
                  <a:srgbClr val="FFFFFF"/>
                </a:solidFill>
              </a:defRPr>
            </a:pPr>
            <a:fld id="{86CB4B4D-7CA3-9044-876B-883B54F8677D}" type="slidenum">
              <a:rPr sz="1266"/>
              <a:pPr defTabSz="321457">
                <a:defRPr sz="1800">
                  <a:solidFill>
                    <a:srgbClr val="FFFFFF"/>
                  </a:solidFill>
                </a:defRPr>
              </a:pPr>
              <a:t>21</a:t>
            </a:fld>
            <a:r>
              <a:rPr sz="1266"/>
              <a:t>￼</a:t>
            </a:r>
          </a:p>
        </p:txBody>
      </p:sp>
      <p:grpSp>
        <p:nvGrpSpPr>
          <p:cNvPr id="338" name="Group 338"/>
          <p:cNvGrpSpPr/>
          <p:nvPr/>
        </p:nvGrpSpPr>
        <p:grpSpPr>
          <a:xfrm>
            <a:off x="535921" y="-3170333"/>
            <a:ext cx="8072159" cy="2924184"/>
            <a:chOff x="0" y="0"/>
            <a:chExt cx="11480403" cy="4158838"/>
          </a:xfrm>
        </p:grpSpPr>
        <p:sp>
          <p:nvSpPr>
            <p:cNvPr id="337" name="Shape 337"/>
            <p:cNvSpPr/>
            <p:nvPr/>
          </p:nvSpPr>
          <p:spPr>
            <a:xfrm>
              <a:off x="914400" y="876300"/>
              <a:ext cx="9753204" cy="2495139"/>
            </a:xfrm>
            <a:prstGeom prst="rect">
              <a:avLst/>
            </a:prstGeom>
            <a:solidFill>
              <a:srgbClr val="FFFFFF"/>
            </a:solidFill>
            <a:ln>
              <a:noFill/>
            </a:ln>
            <a:effectLst/>
            <a:extLst>
              <a:ext uri="{C572A759-6A51-4108-AA02-DFA0A04FC94B}">
                <ma14:wrappingTextBoxFlag xmlns="" xmlns:ma14="http://schemas.microsoft.com/office/mac/drawingml/2011/main" val="1"/>
              </a:ext>
            </a:extLst>
          </p:spPr>
          <p:txBody>
            <a:bodyPr wrap="square" lIns="35719" tIns="35719" rIns="35719" bIns="35719" numCol="1" anchor="b">
              <a:normAutofit/>
            </a:bodyPr>
            <a:lstStyle/>
            <a:p>
              <a:pPr defTabSz="172515">
                <a:defRPr sz="5208"/>
              </a:pPr>
              <a:r>
                <a:rPr sz="3662"/>
                <a:t>Studying the Software Development Overhead</a:t>
              </a:r>
            </a:p>
            <a:p>
              <a:pPr defTabSz="172515">
                <a:defRPr sz="5208"/>
              </a:pPr>
              <a:r>
                <a:rPr sz="3662"/>
                <a:t>of Build Systems</a:t>
              </a:r>
            </a:p>
          </p:txBody>
        </p:sp>
        <p:pic>
          <p:nvPicPr>
            <p:cNvPr id="336" name="Picture 335"/>
            <p:cNvPicPr>
              <a:picLocks/>
            </p:cNvPicPr>
            <p:nvPr/>
          </p:nvPicPr>
          <p:blipFill>
            <a:blip r:embed="rId6"/>
            <a:stretch>
              <a:fillRect/>
            </a:stretch>
          </p:blipFill>
          <p:spPr>
            <a:xfrm>
              <a:off x="0" y="0"/>
              <a:ext cx="11480404" cy="4158839"/>
            </a:xfrm>
            <a:prstGeom prst="rect">
              <a:avLst/>
            </a:prstGeom>
            <a:effectLst/>
          </p:spPr>
        </p:pic>
      </p:grpSp>
      <p:sp>
        <p:nvSpPr>
          <p:cNvPr id="339" name="Shape 339"/>
          <p:cNvSpPr/>
          <p:nvPr/>
        </p:nvSpPr>
        <p:spPr>
          <a:xfrm>
            <a:off x="3969524" y="8688039"/>
            <a:ext cx="1187092" cy="1235891"/>
          </a:xfrm>
          <a:prstGeom prst="rect">
            <a:avLst/>
          </a:prstGeom>
          <a:solidFill>
            <a:srgbClr val="FFFC41"/>
          </a:solidFill>
          <a:ln w="25400">
            <a:solidFill>
              <a:srgbClr val="000000"/>
            </a:solidFill>
            <a:miter lim="400000"/>
          </a:ln>
          <a:extLst>
            <a:ext uri="{C572A759-6A51-4108-AA02-DFA0A04FC94B}">
              <ma14:wrappingTextBoxFlag xmlns="" xmlns:ma14="http://schemas.microsoft.com/office/mac/drawingml/2011/main" val="1"/>
            </a:ext>
          </a:extLst>
        </p:spPr>
        <p:txBody>
          <a:bodyPr lIns="35719" tIns="35719" rIns="35719" bIns="35719"/>
          <a:lstStyle/>
          <a:p>
            <a:pPr>
              <a:defRPr sz="2400"/>
            </a:pPr>
            <a:r>
              <a:rPr sz="1687"/>
              <a:t>Shane</a:t>
            </a:r>
          </a:p>
          <a:p>
            <a:pPr>
              <a:defRPr sz="2400"/>
            </a:pPr>
            <a:r>
              <a:rPr sz="1687"/>
              <a:t>McIntosh</a:t>
            </a:r>
          </a:p>
        </p:txBody>
      </p:sp>
      <p:pic>
        <p:nvPicPr>
          <p:cNvPr id="340" name="shane_newer.jpg"/>
          <p:cNvPicPr>
            <a:picLocks noChangeAspect="1"/>
          </p:cNvPicPr>
          <p:nvPr/>
        </p:nvPicPr>
        <p:blipFill>
          <a:blip r:embed="rId7"/>
          <a:srcRect l="19793" t="11955" r="19793"/>
          <a:stretch>
            <a:fillRect/>
          </a:stretch>
        </p:blipFill>
        <p:spPr>
          <a:xfrm>
            <a:off x="3969525" y="7113078"/>
            <a:ext cx="1187204" cy="1576781"/>
          </a:xfrm>
          <a:prstGeom prst="rect">
            <a:avLst/>
          </a:prstGeom>
          <a:ln w="25400">
            <a:solidFill>
              <a:srgbClr val="000000"/>
            </a:solidFill>
            <a:miter lim="400000"/>
          </a:ln>
        </p:spPr>
      </p:pic>
      <p:pic>
        <p:nvPicPr>
          <p:cNvPr id="341" name="QueensLogo_colour.pdf"/>
          <p:cNvPicPr>
            <a:picLocks noChangeAspect="1"/>
          </p:cNvPicPr>
          <p:nvPr/>
        </p:nvPicPr>
        <p:blipFill>
          <a:blip r:embed="rId8"/>
          <a:stretch>
            <a:fillRect/>
          </a:stretch>
        </p:blipFill>
        <p:spPr>
          <a:xfrm>
            <a:off x="4056603" y="9182877"/>
            <a:ext cx="1030794" cy="786951"/>
          </a:xfrm>
          <a:prstGeom prst="rect">
            <a:avLst/>
          </a:prstGeom>
          <a:ln w="12700">
            <a:miter lim="400000"/>
          </a:ln>
        </p:spPr>
      </p:pic>
      <p:grpSp>
        <p:nvGrpSpPr>
          <p:cNvPr id="347" name="Group 347"/>
          <p:cNvGrpSpPr/>
          <p:nvPr/>
        </p:nvGrpSpPr>
        <p:grpSpPr>
          <a:xfrm>
            <a:off x="2154751" y="9982573"/>
            <a:ext cx="4834500" cy="1340700"/>
            <a:chOff x="0" y="0"/>
            <a:chExt cx="6875731" cy="1906772"/>
          </a:xfrm>
        </p:grpSpPr>
        <p:sp>
          <p:nvSpPr>
            <p:cNvPr id="342" name="Shape 342"/>
            <p:cNvSpPr/>
            <p:nvPr/>
          </p:nvSpPr>
          <p:spPr>
            <a:xfrm>
              <a:off x="0" y="0"/>
              <a:ext cx="6651832" cy="1906773"/>
            </a:xfrm>
            <a:prstGeom prst="rect">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sz="2100"/>
              </a:pPr>
              <a:endParaRPr sz="1477"/>
            </a:p>
          </p:txBody>
        </p:sp>
        <p:sp>
          <p:nvSpPr>
            <p:cNvPr id="343" name="Shape 343"/>
            <p:cNvSpPr/>
            <p:nvPr/>
          </p:nvSpPr>
          <p:spPr>
            <a:xfrm>
              <a:off x="947431" y="13264"/>
              <a:ext cx="5928301" cy="18010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p>
              <a:pPr algn="l">
                <a:defRPr b="1">
                  <a:latin typeface="Helvetica"/>
                  <a:ea typeface="Helvetica"/>
                  <a:cs typeface="Helvetica"/>
                  <a:sym typeface="Helvetica"/>
                </a:defRPr>
              </a:pPr>
              <a:r>
                <a:rPr sz="1266"/>
                <a:t>shanemcintosh@acm.org</a:t>
              </a:r>
            </a:p>
            <a:p>
              <a:pPr algn="l">
                <a:defRPr b="1">
                  <a:latin typeface="Helvetica"/>
                  <a:ea typeface="Helvetica"/>
                  <a:cs typeface="Helvetica"/>
                  <a:sym typeface="Helvetica"/>
                </a:defRPr>
              </a:pPr>
              <a:r>
                <a:rPr sz="1266"/>
                <a:t>@shane_mcintosh</a:t>
              </a:r>
            </a:p>
            <a:p>
              <a:pPr algn="l">
                <a:defRPr b="1">
                  <a:latin typeface="Helvetica"/>
                  <a:ea typeface="Helvetica"/>
                  <a:cs typeface="Helvetica"/>
                  <a:sym typeface="Helvetica"/>
                </a:defRPr>
              </a:pPr>
              <a:r>
                <a:rPr sz="1266"/>
                <a:t>shanemcintosh.org</a:t>
              </a:r>
            </a:p>
          </p:txBody>
        </p:sp>
        <p:pic>
          <p:nvPicPr>
            <p:cNvPr id="344" name="twitter.png"/>
            <p:cNvPicPr>
              <a:picLocks noChangeAspect="1"/>
            </p:cNvPicPr>
            <p:nvPr/>
          </p:nvPicPr>
          <p:blipFill>
            <a:blip r:embed="rId9"/>
            <a:stretch>
              <a:fillRect/>
            </a:stretch>
          </p:blipFill>
          <p:spPr>
            <a:xfrm>
              <a:off x="211030" y="708907"/>
              <a:ext cx="600781" cy="488958"/>
            </a:xfrm>
            <a:prstGeom prst="rect">
              <a:avLst/>
            </a:prstGeom>
            <a:ln w="12700" cap="flat">
              <a:noFill/>
              <a:miter lim="400000"/>
            </a:ln>
            <a:effectLst/>
          </p:spPr>
        </p:pic>
        <p:pic>
          <p:nvPicPr>
            <p:cNvPr id="345" name="email.jpg"/>
            <p:cNvPicPr>
              <a:picLocks noChangeAspect="1"/>
            </p:cNvPicPr>
            <p:nvPr/>
          </p:nvPicPr>
          <p:blipFill>
            <a:blip r:embed="rId10"/>
            <a:srcRect l="1978" t="1924" r="1907" b="5785"/>
            <a:stretch>
              <a:fillRect/>
            </a:stretch>
          </p:blipFill>
          <p:spPr>
            <a:xfrm>
              <a:off x="212908" y="19047"/>
              <a:ext cx="622698" cy="607220"/>
            </a:xfrm>
            <a:custGeom>
              <a:avLst/>
              <a:gdLst/>
              <a:ahLst/>
              <a:cxnLst>
                <a:cxn ang="0">
                  <a:pos x="wd2" y="hd2"/>
                </a:cxn>
                <a:cxn ang="5400000">
                  <a:pos x="wd2" y="hd2"/>
                </a:cxn>
                <a:cxn ang="10800000">
                  <a:pos x="wd2" y="hd2"/>
                </a:cxn>
                <a:cxn ang="16200000">
                  <a:pos x="wd2" y="hd2"/>
                </a:cxn>
              </a:cxnLst>
              <a:rect l="0" t="0" r="r" b="b"/>
              <a:pathLst>
                <a:path w="21600" h="21600" extrusionOk="0">
                  <a:moveTo>
                    <a:pt x="10366" y="0"/>
                  </a:moveTo>
                  <a:cubicBezTo>
                    <a:pt x="9378" y="1560"/>
                    <a:pt x="7322" y="1665"/>
                    <a:pt x="6002" y="2767"/>
                  </a:cubicBezTo>
                  <a:cubicBezTo>
                    <a:pt x="5993" y="2794"/>
                    <a:pt x="5984" y="2810"/>
                    <a:pt x="5975" y="2838"/>
                  </a:cubicBezTo>
                  <a:cubicBezTo>
                    <a:pt x="5959" y="2831"/>
                    <a:pt x="5949" y="2830"/>
                    <a:pt x="5933" y="2824"/>
                  </a:cubicBezTo>
                  <a:cubicBezTo>
                    <a:pt x="5819" y="2925"/>
                    <a:pt x="5704" y="3029"/>
                    <a:pt x="5603" y="3148"/>
                  </a:cubicBezTo>
                  <a:cubicBezTo>
                    <a:pt x="400" y="302"/>
                    <a:pt x="5385" y="7135"/>
                    <a:pt x="1019" y="6028"/>
                  </a:cubicBezTo>
                  <a:cubicBezTo>
                    <a:pt x="840" y="6071"/>
                    <a:pt x="636" y="6097"/>
                    <a:pt x="413" y="6113"/>
                  </a:cubicBezTo>
                  <a:lnTo>
                    <a:pt x="0" y="21162"/>
                  </a:lnTo>
                  <a:lnTo>
                    <a:pt x="21600" y="21600"/>
                  </a:lnTo>
                  <a:lnTo>
                    <a:pt x="21173" y="6014"/>
                  </a:lnTo>
                  <a:cubicBezTo>
                    <a:pt x="19432" y="5003"/>
                    <a:pt x="17721" y="3849"/>
                    <a:pt x="15983" y="2781"/>
                  </a:cubicBezTo>
                  <a:cubicBezTo>
                    <a:pt x="14161" y="1750"/>
                    <a:pt x="12308" y="792"/>
                    <a:pt x="10366" y="0"/>
                  </a:cubicBezTo>
                  <a:close/>
                </a:path>
              </a:pathLst>
            </a:custGeom>
            <a:ln w="12700" cap="flat">
              <a:noFill/>
              <a:miter lim="400000"/>
            </a:ln>
            <a:effectLst/>
          </p:spPr>
        </p:pic>
        <p:pic>
          <p:nvPicPr>
            <p:cNvPr id="346" name="webpage-icon.png"/>
            <p:cNvPicPr>
              <a:picLocks noChangeAspect="1"/>
            </p:cNvPicPr>
            <p:nvPr/>
          </p:nvPicPr>
          <p:blipFill>
            <a:blip r:embed="rId11"/>
            <a:stretch>
              <a:fillRect/>
            </a:stretch>
          </p:blipFill>
          <p:spPr>
            <a:xfrm>
              <a:off x="276398" y="1268796"/>
              <a:ext cx="495718" cy="495718"/>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32"/>
                                        </p:tgtEl>
                                        <p:attrNameLst>
                                          <p:attrName>style.visibility</p:attrName>
                                        </p:attrNameLst>
                                      </p:cBhvr>
                                      <p:to>
                                        <p:strVal val="visible"/>
                                      </p:to>
                                    </p:set>
                                    <p:anim calcmode="lin" valueType="num">
                                      <p:cBhvr>
                                        <p:cTn id="7" dur="900" fill="hold"/>
                                        <p:tgtEl>
                                          <p:spTgt spid="332"/>
                                        </p:tgtEl>
                                        <p:attrNameLst>
                                          <p:attrName>ppt_x</p:attrName>
                                        </p:attrNameLst>
                                      </p:cBhvr>
                                      <p:tavLst>
                                        <p:tav tm="0">
                                          <p:val>
                                            <p:strVal val="0-#ppt_w/2"/>
                                          </p:val>
                                        </p:tav>
                                        <p:tav tm="100000">
                                          <p:val>
                                            <p:strVal val="#ppt_x"/>
                                          </p:val>
                                        </p:tav>
                                      </p:tavLst>
                                    </p:anim>
                                    <p:anim calcmode="lin" valueType="num">
                                      <p:cBhvr>
                                        <p:cTn id="8" dur="900" fill="hold"/>
                                        <p:tgtEl>
                                          <p:spTgt spid="3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carrepair.jpg"/>
          <p:cNvPicPr>
            <a:picLocks noChangeAspect="1"/>
          </p:cNvPicPr>
          <p:nvPr/>
        </p:nvPicPr>
        <p:blipFill>
          <a:blip r:embed="rId2"/>
          <a:srcRect t="19308" b="11952"/>
          <a:stretch>
            <a:fillRect/>
          </a:stretch>
        </p:blipFill>
        <p:spPr>
          <a:xfrm>
            <a:off x="0" y="-140323"/>
            <a:ext cx="9144000" cy="4030100"/>
          </a:xfrm>
          <a:prstGeom prst="rect">
            <a:avLst/>
          </a:prstGeom>
          <a:ln w="12700">
            <a:miter lim="400000"/>
          </a:ln>
        </p:spPr>
      </p:pic>
      <p:pic>
        <p:nvPicPr>
          <p:cNvPr id="350" name="droppedImage.pdf"/>
          <p:cNvPicPr>
            <a:picLocks noChangeAspect="1"/>
          </p:cNvPicPr>
          <p:nvPr/>
        </p:nvPicPr>
        <p:blipFill>
          <a:blip r:embed="rId3"/>
          <a:stretch>
            <a:fillRect/>
          </a:stretch>
        </p:blipFill>
        <p:spPr>
          <a:xfrm>
            <a:off x="696516" y="5831086"/>
            <a:ext cx="778399" cy="937617"/>
          </a:xfrm>
          <a:prstGeom prst="rect">
            <a:avLst/>
          </a:prstGeom>
          <a:ln w="12700">
            <a:miter lim="400000"/>
          </a:ln>
        </p:spPr>
      </p:pic>
      <p:sp>
        <p:nvSpPr>
          <p:cNvPr id="351" name="Shape 351"/>
          <p:cNvSpPr/>
          <p:nvPr/>
        </p:nvSpPr>
        <p:spPr>
          <a:xfrm>
            <a:off x="805808" y="6010336"/>
            <a:ext cx="496098"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vl1pPr>
          </a:lstStyle>
          <a:p>
            <a:r>
              <a:rPr sz="2250"/>
              <a:t>.tex</a:t>
            </a:r>
          </a:p>
        </p:txBody>
      </p:sp>
      <p:pic>
        <p:nvPicPr>
          <p:cNvPr id="352" name="droppedImage.pdf"/>
          <p:cNvPicPr>
            <a:picLocks noChangeAspect="1"/>
          </p:cNvPicPr>
          <p:nvPr/>
        </p:nvPicPr>
        <p:blipFill>
          <a:blip r:embed="rId3"/>
          <a:stretch>
            <a:fillRect/>
          </a:stretch>
        </p:blipFill>
        <p:spPr>
          <a:xfrm>
            <a:off x="687587" y="3929063"/>
            <a:ext cx="778399" cy="937617"/>
          </a:xfrm>
          <a:prstGeom prst="rect">
            <a:avLst/>
          </a:prstGeom>
          <a:ln w="12700">
            <a:miter lim="400000"/>
          </a:ln>
        </p:spPr>
      </p:pic>
      <p:sp>
        <p:nvSpPr>
          <p:cNvPr id="353" name="Shape 353"/>
          <p:cNvSpPr/>
          <p:nvPr/>
        </p:nvSpPr>
        <p:spPr>
          <a:xfrm>
            <a:off x="739372" y="4099383"/>
            <a:ext cx="609719"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vl1pPr>
          </a:lstStyle>
          <a:p>
            <a:r>
              <a:rPr sz="2250"/>
              <a:t>.java</a:t>
            </a:r>
          </a:p>
        </p:txBody>
      </p:sp>
      <p:pic>
        <p:nvPicPr>
          <p:cNvPr id="354" name="droppedImage.pdf"/>
          <p:cNvPicPr>
            <a:picLocks noChangeAspect="1"/>
          </p:cNvPicPr>
          <p:nvPr/>
        </p:nvPicPr>
        <p:blipFill>
          <a:blip r:embed="rId3"/>
          <a:stretch>
            <a:fillRect/>
          </a:stretch>
        </p:blipFill>
        <p:spPr>
          <a:xfrm>
            <a:off x="687587" y="4866680"/>
            <a:ext cx="778399" cy="937617"/>
          </a:xfrm>
          <a:prstGeom prst="rect">
            <a:avLst/>
          </a:prstGeom>
          <a:ln w="12700">
            <a:miter lim="400000"/>
          </a:ln>
        </p:spPr>
      </p:pic>
      <p:sp>
        <p:nvSpPr>
          <p:cNvPr id="355" name="Shape 355"/>
          <p:cNvSpPr/>
          <p:nvPr/>
        </p:nvSpPr>
        <p:spPr>
          <a:xfrm>
            <a:off x="741251" y="5045930"/>
            <a:ext cx="609719"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vl1pPr>
          </a:lstStyle>
          <a:p>
            <a:r>
              <a:rPr sz="2250"/>
              <a:t>.java</a:t>
            </a:r>
          </a:p>
        </p:txBody>
      </p:sp>
      <p:pic>
        <p:nvPicPr>
          <p:cNvPr id="356" name="droppedImage.pdf"/>
          <p:cNvPicPr>
            <a:picLocks noChangeAspect="1"/>
          </p:cNvPicPr>
          <p:nvPr/>
        </p:nvPicPr>
        <p:blipFill>
          <a:blip r:embed="rId4"/>
          <a:stretch>
            <a:fillRect/>
          </a:stretch>
        </p:blipFill>
        <p:spPr>
          <a:xfrm>
            <a:off x="3071813" y="3924597"/>
            <a:ext cx="779705" cy="955477"/>
          </a:xfrm>
          <a:prstGeom prst="rect">
            <a:avLst/>
          </a:prstGeom>
          <a:ln w="12700">
            <a:miter lim="400000"/>
          </a:ln>
        </p:spPr>
      </p:pic>
      <p:pic>
        <p:nvPicPr>
          <p:cNvPr id="357" name="droppedImage.pdf"/>
          <p:cNvPicPr>
            <a:picLocks noChangeAspect="1"/>
          </p:cNvPicPr>
          <p:nvPr/>
        </p:nvPicPr>
        <p:blipFill>
          <a:blip r:embed="rId4"/>
          <a:stretch>
            <a:fillRect/>
          </a:stretch>
        </p:blipFill>
        <p:spPr>
          <a:xfrm>
            <a:off x="3071813" y="4880074"/>
            <a:ext cx="779705" cy="955477"/>
          </a:xfrm>
          <a:prstGeom prst="rect">
            <a:avLst/>
          </a:prstGeom>
          <a:ln w="12700">
            <a:miter lim="400000"/>
          </a:ln>
        </p:spPr>
      </p:pic>
      <p:pic>
        <p:nvPicPr>
          <p:cNvPr id="358" name="droppedImage.pdf"/>
          <p:cNvPicPr>
            <a:picLocks noChangeAspect="1"/>
          </p:cNvPicPr>
          <p:nvPr/>
        </p:nvPicPr>
        <p:blipFill>
          <a:blip r:embed="rId4"/>
          <a:stretch>
            <a:fillRect/>
          </a:stretch>
        </p:blipFill>
        <p:spPr>
          <a:xfrm>
            <a:off x="3071813" y="5844480"/>
            <a:ext cx="779705" cy="955477"/>
          </a:xfrm>
          <a:prstGeom prst="rect">
            <a:avLst/>
          </a:prstGeom>
          <a:ln w="12700">
            <a:miter lim="400000"/>
          </a:ln>
        </p:spPr>
      </p:pic>
      <p:sp>
        <p:nvSpPr>
          <p:cNvPr id="359" name="Shape 359"/>
          <p:cNvSpPr/>
          <p:nvPr/>
        </p:nvSpPr>
        <p:spPr>
          <a:xfrm>
            <a:off x="3191604" y="6059449"/>
            <a:ext cx="492122"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vl1pPr>
          </a:lstStyle>
          <a:p>
            <a:r>
              <a:rPr sz="2250"/>
              <a:t>.dvi</a:t>
            </a:r>
          </a:p>
        </p:txBody>
      </p:sp>
      <p:pic>
        <p:nvPicPr>
          <p:cNvPr id="360" name="droppedImage.pdf"/>
          <p:cNvPicPr>
            <a:picLocks noChangeAspect="1"/>
          </p:cNvPicPr>
          <p:nvPr/>
        </p:nvPicPr>
        <p:blipFill>
          <a:blip r:embed="rId5"/>
          <a:stretch>
            <a:fillRect/>
          </a:stretch>
        </p:blipFill>
        <p:spPr>
          <a:xfrm>
            <a:off x="5265939" y="4429061"/>
            <a:ext cx="776884" cy="952019"/>
          </a:xfrm>
          <a:prstGeom prst="rect">
            <a:avLst/>
          </a:prstGeom>
          <a:ln w="12700">
            <a:miter lim="400000"/>
          </a:ln>
        </p:spPr>
      </p:pic>
      <p:pic>
        <p:nvPicPr>
          <p:cNvPr id="361" name="droppedImage.pdf"/>
          <p:cNvPicPr>
            <a:picLocks noChangeAspect="1"/>
          </p:cNvPicPr>
          <p:nvPr/>
        </p:nvPicPr>
        <p:blipFill>
          <a:blip r:embed="rId5"/>
          <a:stretch>
            <a:fillRect/>
          </a:stretch>
        </p:blipFill>
        <p:spPr>
          <a:xfrm>
            <a:off x="5286375" y="5750719"/>
            <a:ext cx="776883" cy="952019"/>
          </a:xfrm>
          <a:prstGeom prst="rect">
            <a:avLst/>
          </a:prstGeom>
          <a:ln w="12700">
            <a:miter lim="400000"/>
          </a:ln>
        </p:spPr>
      </p:pic>
      <p:sp>
        <p:nvSpPr>
          <p:cNvPr id="362" name="Shape 362"/>
          <p:cNvSpPr/>
          <p:nvPr/>
        </p:nvSpPr>
        <p:spPr>
          <a:xfrm>
            <a:off x="5355001" y="4608311"/>
            <a:ext cx="452048"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vl1pPr>
          </a:lstStyle>
          <a:p>
            <a:r>
              <a:rPr sz="2250"/>
              <a:t>.jar</a:t>
            </a:r>
          </a:p>
        </p:txBody>
      </p:sp>
      <p:sp>
        <p:nvSpPr>
          <p:cNvPr id="363" name="Shape 363"/>
          <p:cNvSpPr/>
          <p:nvPr/>
        </p:nvSpPr>
        <p:spPr>
          <a:xfrm>
            <a:off x="5386444" y="5929969"/>
            <a:ext cx="53700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vl1pPr>
          </a:lstStyle>
          <a:p>
            <a:r>
              <a:rPr sz="2250"/>
              <a:t>.pdf</a:t>
            </a:r>
          </a:p>
        </p:txBody>
      </p:sp>
      <p:pic>
        <p:nvPicPr>
          <p:cNvPr id="364" name="droppedImage.pdf"/>
          <p:cNvPicPr>
            <a:picLocks noChangeAspect="1"/>
          </p:cNvPicPr>
          <p:nvPr/>
        </p:nvPicPr>
        <p:blipFill>
          <a:blip r:embed="rId6"/>
          <a:stretch>
            <a:fillRect/>
          </a:stretch>
        </p:blipFill>
        <p:spPr>
          <a:xfrm>
            <a:off x="7777758" y="4964906"/>
            <a:ext cx="779705" cy="955477"/>
          </a:xfrm>
          <a:prstGeom prst="rect">
            <a:avLst/>
          </a:prstGeom>
          <a:ln w="12700">
            <a:miter lim="400000"/>
          </a:ln>
        </p:spPr>
      </p:pic>
      <p:sp>
        <p:nvSpPr>
          <p:cNvPr id="365" name="Shape 365"/>
          <p:cNvSpPr/>
          <p:nvPr/>
        </p:nvSpPr>
        <p:spPr>
          <a:xfrm>
            <a:off x="7857322" y="5153086"/>
            <a:ext cx="477503"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vl1pPr>
          </a:lstStyle>
          <a:p>
            <a:r>
              <a:rPr sz="2250"/>
              <a:t>.zip</a:t>
            </a:r>
          </a:p>
        </p:txBody>
      </p:sp>
      <p:pic>
        <p:nvPicPr>
          <p:cNvPr id="366" name="Picture 365"/>
          <p:cNvPicPr>
            <a:picLocks/>
          </p:cNvPicPr>
          <p:nvPr/>
        </p:nvPicPr>
        <p:blipFill>
          <a:blip r:embed="rId7"/>
          <a:stretch>
            <a:fillRect/>
          </a:stretch>
        </p:blipFill>
        <p:spPr>
          <a:xfrm rot="21529497">
            <a:off x="1553958" y="4200756"/>
            <a:ext cx="1408723" cy="378063"/>
          </a:xfrm>
          <a:prstGeom prst="rect">
            <a:avLst/>
          </a:prstGeom>
        </p:spPr>
      </p:pic>
      <p:pic>
        <p:nvPicPr>
          <p:cNvPr id="368" name="Picture 367"/>
          <p:cNvPicPr>
            <a:picLocks/>
          </p:cNvPicPr>
          <p:nvPr/>
        </p:nvPicPr>
        <p:blipFill>
          <a:blip r:embed="rId8"/>
          <a:stretch>
            <a:fillRect/>
          </a:stretch>
        </p:blipFill>
        <p:spPr>
          <a:xfrm rot="21529497">
            <a:off x="1553985" y="5139703"/>
            <a:ext cx="1408669" cy="378063"/>
          </a:xfrm>
          <a:prstGeom prst="rect">
            <a:avLst/>
          </a:prstGeom>
        </p:spPr>
      </p:pic>
      <p:pic>
        <p:nvPicPr>
          <p:cNvPr id="370" name="Picture 369"/>
          <p:cNvPicPr>
            <a:picLocks/>
          </p:cNvPicPr>
          <p:nvPr/>
        </p:nvPicPr>
        <p:blipFill>
          <a:blip r:embed="rId9"/>
          <a:stretch>
            <a:fillRect/>
          </a:stretch>
        </p:blipFill>
        <p:spPr>
          <a:xfrm rot="21529497">
            <a:off x="1553978" y="6112818"/>
            <a:ext cx="1387082" cy="378063"/>
          </a:xfrm>
          <a:prstGeom prst="rect">
            <a:avLst/>
          </a:prstGeom>
        </p:spPr>
      </p:pic>
      <p:pic>
        <p:nvPicPr>
          <p:cNvPr id="372" name="Picture 371"/>
          <p:cNvPicPr>
            <a:picLocks/>
          </p:cNvPicPr>
          <p:nvPr/>
        </p:nvPicPr>
        <p:blipFill>
          <a:blip r:embed="rId10"/>
          <a:stretch>
            <a:fillRect/>
          </a:stretch>
        </p:blipFill>
        <p:spPr>
          <a:xfrm rot="646192">
            <a:off x="3881358" y="4350976"/>
            <a:ext cx="1424255" cy="378063"/>
          </a:xfrm>
          <a:prstGeom prst="rect">
            <a:avLst/>
          </a:prstGeom>
        </p:spPr>
      </p:pic>
      <p:pic>
        <p:nvPicPr>
          <p:cNvPr id="374" name="Picture 373"/>
          <p:cNvPicPr>
            <a:picLocks/>
          </p:cNvPicPr>
          <p:nvPr/>
        </p:nvPicPr>
        <p:blipFill>
          <a:blip r:embed="rId11"/>
          <a:stretch>
            <a:fillRect/>
          </a:stretch>
        </p:blipFill>
        <p:spPr>
          <a:xfrm rot="20891843">
            <a:off x="3883615" y="5042859"/>
            <a:ext cx="1418314" cy="378248"/>
          </a:xfrm>
          <a:prstGeom prst="rect">
            <a:avLst/>
          </a:prstGeom>
        </p:spPr>
      </p:pic>
      <p:pic>
        <p:nvPicPr>
          <p:cNvPr id="376" name="Picture 375"/>
          <p:cNvPicPr>
            <a:picLocks/>
          </p:cNvPicPr>
          <p:nvPr/>
        </p:nvPicPr>
        <p:blipFill>
          <a:blip r:embed="rId12"/>
          <a:stretch>
            <a:fillRect/>
          </a:stretch>
        </p:blipFill>
        <p:spPr>
          <a:xfrm rot="21567446">
            <a:off x="3873278" y="6114681"/>
            <a:ext cx="1416840" cy="378248"/>
          </a:xfrm>
          <a:prstGeom prst="rect">
            <a:avLst/>
          </a:prstGeom>
        </p:spPr>
      </p:pic>
      <p:pic>
        <p:nvPicPr>
          <p:cNvPr id="378" name="Picture 377"/>
          <p:cNvPicPr>
            <a:picLocks/>
          </p:cNvPicPr>
          <p:nvPr/>
        </p:nvPicPr>
        <p:blipFill>
          <a:blip r:embed="rId13"/>
          <a:stretch>
            <a:fillRect/>
          </a:stretch>
        </p:blipFill>
        <p:spPr>
          <a:xfrm rot="694539">
            <a:off x="6095102" y="4903062"/>
            <a:ext cx="1664883" cy="378063"/>
          </a:xfrm>
          <a:prstGeom prst="rect">
            <a:avLst/>
          </a:prstGeom>
        </p:spPr>
      </p:pic>
      <p:pic>
        <p:nvPicPr>
          <p:cNvPr id="380" name="Picture 379"/>
          <p:cNvPicPr>
            <a:picLocks/>
          </p:cNvPicPr>
          <p:nvPr/>
        </p:nvPicPr>
        <p:blipFill>
          <a:blip r:embed="rId14"/>
          <a:stretch>
            <a:fillRect/>
          </a:stretch>
        </p:blipFill>
        <p:spPr>
          <a:xfrm rot="20321343">
            <a:off x="6098554" y="5793500"/>
            <a:ext cx="1685010" cy="376511"/>
          </a:xfrm>
          <a:prstGeom prst="rect">
            <a:avLst/>
          </a:prstGeom>
        </p:spPr>
      </p:pic>
      <p:sp>
        <p:nvSpPr>
          <p:cNvPr id="382" name="Shape 382"/>
          <p:cNvSpPr/>
          <p:nvPr/>
        </p:nvSpPr>
        <p:spPr>
          <a:xfrm>
            <a:off x="0" y="2952720"/>
            <a:ext cx="9144000" cy="946548"/>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lIns="35719" tIns="35719" rIns="35719" bIns="35719" anchor="ctr">
            <a:normAutofit/>
          </a:bodyPr>
          <a:lstStyle/>
          <a:p>
            <a:pPr defTabSz="209482">
              <a:defRPr sz="4080" b="1">
                <a:solidFill>
                  <a:srgbClr val="FFFFFF"/>
                </a:solidFill>
                <a:latin typeface="Helvetica"/>
                <a:ea typeface="Helvetica"/>
                <a:cs typeface="Helvetica"/>
                <a:sym typeface="Helvetica"/>
              </a:defRPr>
            </a:pPr>
            <a:r>
              <a:rPr sz="2869" dirty="0"/>
              <a:t>Build systems describe how sources are</a:t>
            </a:r>
          </a:p>
          <a:p>
            <a:pPr defTabSz="209482">
              <a:defRPr sz="4080" b="1">
                <a:solidFill>
                  <a:srgbClr val="FFFFFF"/>
                </a:solidFill>
                <a:latin typeface="Helvetica"/>
                <a:ea typeface="Helvetica"/>
                <a:cs typeface="Helvetica"/>
                <a:sym typeface="Helvetica"/>
              </a:defRPr>
            </a:pPr>
            <a:r>
              <a:rPr sz="2869" dirty="0"/>
              <a:t>translated into deliverables</a:t>
            </a:r>
          </a:p>
        </p:txBody>
      </p:sp>
      <p:sp>
        <p:nvSpPr>
          <p:cNvPr id="383" name="Shape 383"/>
          <p:cNvSpPr/>
          <p:nvPr/>
        </p:nvSpPr>
        <p:spPr>
          <a:xfrm>
            <a:off x="8907364" y="6505278"/>
            <a:ext cx="280526"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defTabSz="321457">
              <a:defRPr sz="1800"/>
            </a:pPr>
            <a:fld id="{86CB4B4D-7CA3-9044-876B-883B54F8677D}" type="slidenum">
              <a:rPr sz="1266"/>
              <a:pPr defTabSz="321457">
                <a:defRPr sz="1800"/>
              </a:pPr>
              <a:t>22</a:t>
            </a:fld>
            <a:r>
              <a:rPr sz="1266"/>
              <a:t>￼</a:t>
            </a:r>
          </a:p>
        </p:txBody>
      </p:sp>
      <p:sp>
        <p:nvSpPr>
          <p:cNvPr id="384" name="Shape 384"/>
          <p:cNvSpPr/>
          <p:nvPr/>
        </p:nvSpPr>
        <p:spPr>
          <a:xfrm>
            <a:off x="3048586" y="4130637"/>
            <a:ext cx="694101"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vl1pPr>
          </a:lstStyle>
          <a:p>
            <a:r>
              <a:rPr sz="2250"/>
              <a:t>.class</a:t>
            </a:r>
          </a:p>
        </p:txBody>
      </p:sp>
      <p:sp>
        <p:nvSpPr>
          <p:cNvPr id="385" name="Shape 385"/>
          <p:cNvSpPr/>
          <p:nvPr/>
        </p:nvSpPr>
        <p:spPr>
          <a:xfrm>
            <a:off x="3048292" y="5041465"/>
            <a:ext cx="694101"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vl1pPr>
          </a:lstStyle>
          <a:p>
            <a:r>
              <a:rPr sz="2250"/>
              <a:t>.class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382">
            <a:extLst>
              <a:ext uri="{FF2B5EF4-FFF2-40B4-BE49-F238E27FC236}">
                <a16:creationId xmlns:a16="http://schemas.microsoft.com/office/drawing/2014/main" id="{8D24B9C0-96F8-4698-8943-C28A3C18332D}"/>
              </a:ext>
            </a:extLst>
          </p:cNvPr>
          <p:cNvSpPr/>
          <p:nvPr/>
        </p:nvSpPr>
        <p:spPr>
          <a:xfrm>
            <a:off x="0" y="542029"/>
            <a:ext cx="9144000" cy="946548"/>
          </a:xfrm>
          <a:prstGeom prst="rect">
            <a:avLst/>
          </a:prstGeom>
          <a:solidFill>
            <a:srgbClr val="000000">
              <a:alpha val="80000"/>
            </a:srgbClr>
          </a:solidFill>
          <a:ln w="12700">
            <a:miter lim="400000"/>
          </a:ln>
          <a:extLst>
            <a:ext uri="{C572A759-6A51-4108-AA02-DFA0A04FC94B}">
              <ma14:wrappingTextBoxFlag xmlns="" xmlns:ma14="http://schemas.microsoft.com/office/mac/drawingml/2011/main" val="1"/>
            </a:ext>
          </a:extLst>
        </p:spPr>
        <p:txBody>
          <a:bodyPr lIns="35719" tIns="35719" rIns="35719" bIns="35719" anchor="ctr">
            <a:normAutofit/>
          </a:bodyPr>
          <a:lstStyle/>
          <a:p>
            <a:pPr defTabSz="209482">
              <a:defRPr sz="4080" b="1">
                <a:solidFill>
                  <a:srgbClr val="FFFFFF"/>
                </a:solidFill>
                <a:latin typeface="Helvetica"/>
                <a:ea typeface="Helvetica"/>
                <a:cs typeface="Helvetica"/>
                <a:sym typeface="Helvetica"/>
              </a:defRPr>
            </a:pPr>
            <a:r>
              <a:rPr sz="2869" dirty="0"/>
              <a:t>Build systems describe how sources are</a:t>
            </a:r>
          </a:p>
          <a:p>
            <a:pPr defTabSz="209482">
              <a:defRPr sz="4080" b="1">
                <a:solidFill>
                  <a:srgbClr val="FFFFFF"/>
                </a:solidFill>
                <a:latin typeface="Helvetica"/>
                <a:ea typeface="Helvetica"/>
                <a:cs typeface="Helvetica"/>
                <a:sym typeface="Helvetica"/>
              </a:defRPr>
            </a:pPr>
            <a:r>
              <a:rPr sz="2869" dirty="0"/>
              <a:t>translated into deliverables</a:t>
            </a:r>
          </a:p>
        </p:txBody>
      </p:sp>
      <p:sp>
        <p:nvSpPr>
          <p:cNvPr id="8" name="Content Placeholder 7">
            <a:extLst>
              <a:ext uri="{FF2B5EF4-FFF2-40B4-BE49-F238E27FC236}">
                <a16:creationId xmlns:a16="http://schemas.microsoft.com/office/drawing/2014/main" id="{9A2A409B-6BA9-427E-8517-C15C6403EBDF}"/>
              </a:ext>
            </a:extLst>
          </p:cNvPr>
          <p:cNvSpPr>
            <a:spLocks noGrp="1"/>
          </p:cNvSpPr>
          <p:nvPr>
            <p:ph idx="1"/>
          </p:nvPr>
        </p:nvSpPr>
        <p:spPr/>
        <p:txBody>
          <a:bodyPr/>
          <a:lstStyle/>
          <a:p>
            <a:pPr marL="0" indent="0">
              <a:lnSpc>
                <a:spcPct val="100000"/>
              </a:lnSpc>
              <a:spcBef>
                <a:spcPts val="0"/>
              </a:spcBef>
            </a:pPr>
            <a:r>
              <a:rPr lang="en-US" sz="2400" b="0" i="0" dirty="0">
                <a:solidFill>
                  <a:srgbClr val="000000"/>
                </a:solidFill>
                <a:effectLst/>
                <a:latin typeface="SabonCE-Roman"/>
              </a:rPr>
              <a:t>When you run your tool, it will calculate how to reach the goal you specify by executing tasks in the correct order, running each task that your goal depends on exactly once.</a:t>
            </a:r>
            <a:r>
              <a:rPr lang="en-US" sz="3600" dirty="0"/>
              <a:t> </a:t>
            </a:r>
            <a:br>
              <a:rPr lang="en-US" dirty="0"/>
            </a:br>
            <a:endParaRPr lang="LID4096" dirty="0"/>
          </a:p>
        </p:txBody>
      </p:sp>
      <p:pic>
        <p:nvPicPr>
          <p:cNvPr id="11" name="Picture 10">
            <a:extLst>
              <a:ext uri="{FF2B5EF4-FFF2-40B4-BE49-F238E27FC236}">
                <a16:creationId xmlns:a16="http://schemas.microsoft.com/office/drawing/2014/main" id="{4DEF6E1F-CD4A-4F54-987A-0935B11C8018}"/>
              </a:ext>
            </a:extLst>
          </p:cNvPr>
          <p:cNvPicPr>
            <a:picLocks noChangeAspect="1"/>
          </p:cNvPicPr>
          <p:nvPr/>
        </p:nvPicPr>
        <p:blipFill>
          <a:blip r:embed="rId2"/>
          <a:stretch>
            <a:fillRect/>
          </a:stretch>
        </p:blipFill>
        <p:spPr>
          <a:xfrm>
            <a:off x="2043978" y="3345729"/>
            <a:ext cx="4476895" cy="3297682"/>
          </a:xfrm>
          <a:prstGeom prst="rect">
            <a:avLst/>
          </a:prstGeom>
        </p:spPr>
      </p:pic>
    </p:spTree>
    <p:extLst>
      <p:ext uri="{BB962C8B-B14F-4D97-AF65-F5344CB8AC3E}">
        <p14:creationId xmlns:p14="http://schemas.microsoft.com/office/powerpoint/2010/main" val="352493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8E67-104B-49D1-921B-C93D5F709BAD}"/>
              </a:ext>
            </a:extLst>
          </p:cNvPr>
          <p:cNvSpPr>
            <a:spLocks noGrp="1"/>
          </p:cNvSpPr>
          <p:nvPr>
            <p:ph type="title"/>
          </p:nvPr>
        </p:nvSpPr>
        <p:spPr/>
        <p:txBody>
          <a:bodyPr/>
          <a:lstStyle/>
          <a:p>
            <a:r>
              <a:rPr lang="en-US" b="0" i="0" dirty="0">
                <a:effectLst/>
                <a:latin typeface="sohne"/>
              </a:rPr>
              <a:t>Build tools</a:t>
            </a:r>
            <a:endParaRPr lang="LID4096" dirty="0"/>
          </a:p>
        </p:txBody>
      </p:sp>
      <p:sp>
        <p:nvSpPr>
          <p:cNvPr id="3" name="Content Placeholder 2">
            <a:extLst>
              <a:ext uri="{FF2B5EF4-FFF2-40B4-BE49-F238E27FC236}">
                <a16:creationId xmlns:a16="http://schemas.microsoft.com/office/drawing/2014/main" id="{06F1CEE1-07F1-40E0-9AA9-81210F8B2087}"/>
              </a:ext>
            </a:extLst>
          </p:cNvPr>
          <p:cNvSpPr>
            <a:spLocks noGrp="1"/>
          </p:cNvSpPr>
          <p:nvPr>
            <p:ph idx="1"/>
          </p:nvPr>
        </p:nvSpPr>
        <p:spPr/>
        <p:txBody>
          <a:bodyPr>
            <a:normAutofit fontScale="70000" lnSpcReduction="20000"/>
          </a:bodyPr>
          <a:lstStyle/>
          <a:p>
            <a:r>
              <a:rPr lang="en-US" b="1" i="0" dirty="0">
                <a:solidFill>
                  <a:srgbClr val="292929"/>
                </a:solidFill>
                <a:effectLst/>
                <a:latin typeface="charter"/>
              </a:rPr>
              <a:t>Make</a:t>
            </a:r>
          </a:p>
          <a:p>
            <a:pPr lvl="1"/>
            <a:r>
              <a:rPr lang="en-US" dirty="0">
                <a:solidFill>
                  <a:srgbClr val="202122"/>
                </a:solidFill>
                <a:latin typeface="Arial" panose="020B0604020202020204" pitchFamily="34" charset="0"/>
              </a:rPr>
              <a:t>A</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3" tooltip="Build automation"/>
              </a:rPr>
              <a:t>build automation</a:t>
            </a:r>
            <a:r>
              <a:rPr lang="en-US" b="0" i="0" dirty="0">
                <a:solidFill>
                  <a:srgbClr val="202122"/>
                </a:solidFill>
                <a:effectLst/>
                <a:latin typeface="Arial" panose="020B0604020202020204" pitchFamily="34" charset="0"/>
              </a:rPr>
              <a:t> tool that automatically </a:t>
            </a:r>
            <a:r>
              <a:rPr lang="en-US" b="0" i="0" u="none" strike="noStrike" dirty="0">
                <a:solidFill>
                  <a:srgbClr val="0645AD"/>
                </a:solidFill>
                <a:effectLst/>
                <a:latin typeface="Arial" panose="020B0604020202020204" pitchFamily="34" charset="0"/>
                <a:hlinkClick r:id="rId4" tooltip="Software build"/>
              </a:rPr>
              <a:t>builds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5" tooltip="Executable program"/>
              </a:rPr>
              <a:t>executable programs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6" tooltip="Library (software)"/>
              </a:rPr>
              <a:t>libraries</a:t>
            </a:r>
            <a:r>
              <a:rPr lang="en-US" b="0" i="0" dirty="0">
                <a:solidFill>
                  <a:srgbClr val="202122"/>
                </a:solidFill>
                <a:effectLst/>
                <a:latin typeface="Arial" panose="020B0604020202020204" pitchFamily="34" charset="0"/>
              </a:rPr>
              <a:t> from </a:t>
            </a:r>
            <a:r>
              <a:rPr lang="en-US" b="0" i="0" u="none" strike="noStrike" dirty="0">
                <a:solidFill>
                  <a:srgbClr val="0645AD"/>
                </a:solidFill>
                <a:effectLst/>
                <a:latin typeface="Arial" panose="020B0604020202020204" pitchFamily="34" charset="0"/>
                <a:hlinkClick r:id="rId7" tooltip="Source code"/>
              </a:rPr>
              <a:t>source code</a:t>
            </a:r>
            <a:r>
              <a:rPr lang="en-US" b="0" i="0" dirty="0">
                <a:solidFill>
                  <a:srgbClr val="202122"/>
                </a:solidFill>
                <a:effectLst/>
                <a:latin typeface="Arial" panose="020B0604020202020204" pitchFamily="34" charset="0"/>
              </a:rPr>
              <a:t> in </a:t>
            </a:r>
            <a:r>
              <a:rPr lang="en-US" b="0" i="0" u="none" strike="noStrike" dirty="0">
                <a:solidFill>
                  <a:srgbClr val="0645AD"/>
                </a:solidFill>
                <a:effectLst/>
                <a:latin typeface="Arial" panose="020B0604020202020204" pitchFamily="34" charset="0"/>
                <a:hlinkClick r:id="rId8" tooltip="Unix"/>
              </a:rPr>
              <a:t>Unix</a:t>
            </a:r>
            <a:r>
              <a:rPr lang="en-US" u="none" strike="noStrike" dirty="0">
                <a:solidFill>
                  <a:srgbClr val="202122"/>
                </a:solidFill>
                <a:latin typeface="Arial" panose="020B0604020202020204" pitchFamily="34" charset="0"/>
              </a:rPr>
              <a:t>. </a:t>
            </a:r>
            <a:endParaRPr lang="en-US" b="0" i="0" dirty="0">
              <a:solidFill>
                <a:srgbClr val="292929"/>
              </a:solidFill>
              <a:effectLst/>
              <a:latin typeface="charter"/>
            </a:endParaRPr>
          </a:p>
          <a:p>
            <a:r>
              <a:rPr lang="en-US" b="1" dirty="0">
                <a:solidFill>
                  <a:srgbClr val="292929"/>
                </a:solidFill>
                <a:latin typeface="charter"/>
              </a:rPr>
              <a:t>Ant</a:t>
            </a:r>
          </a:p>
          <a:p>
            <a:pPr lvl="1"/>
            <a:r>
              <a:rPr lang="en-US" dirty="0">
                <a:solidFill>
                  <a:srgbClr val="000000"/>
                </a:solidFill>
                <a:latin typeface="Raleway" pitchFamily="2" charset="0"/>
              </a:rPr>
              <a:t>A</a:t>
            </a:r>
            <a:r>
              <a:rPr lang="en-US" i="0" dirty="0">
                <a:solidFill>
                  <a:srgbClr val="000000"/>
                </a:solidFill>
                <a:effectLst/>
                <a:latin typeface="Raleway" pitchFamily="2" charset="0"/>
              </a:rPr>
              <a:t> Java library used for automating build processes for Java applications as </a:t>
            </a:r>
            <a:r>
              <a:rPr lang="en-US" i="0" dirty="0">
                <a:solidFill>
                  <a:srgbClr val="202122"/>
                </a:solidFill>
                <a:effectLst/>
                <a:latin typeface="Arial" panose="020B0604020202020204" pitchFamily="34" charset="0"/>
              </a:rPr>
              <a:t> a replacement for the </a:t>
            </a:r>
            <a:r>
              <a:rPr lang="en-US" i="0" u="none" strike="noStrike" dirty="0">
                <a:solidFill>
                  <a:srgbClr val="0645AD"/>
                </a:solidFill>
                <a:effectLst/>
                <a:latin typeface="Arial" panose="020B0604020202020204" pitchFamily="34" charset="0"/>
                <a:hlinkClick r:id="rId9" tooltip="Make (software)"/>
              </a:rPr>
              <a:t>Make</a:t>
            </a:r>
            <a:r>
              <a:rPr lang="en-US" i="0" dirty="0">
                <a:solidFill>
                  <a:srgbClr val="202122"/>
                </a:solidFill>
                <a:effectLst/>
                <a:latin typeface="Arial" panose="020B0604020202020204" pitchFamily="34" charset="0"/>
              </a:rPr>
              <a:t> build tool of Unix. </a:t>
            </a:r>
            <a:r>
              <a:rPr lang="en-US" b="1" i="0" dirty="0">
                <a:solidFill>
                  <a:srgbClr val="000000"/>
                </a:solidFill>
                <a:effectLst/>
                <a:latin typeface="Raleway" pitchFamily="2" charset="0"/>
              </a:rPr>
              <a:t>The main benefit of Ant is its flexibility. </a:t>
            </a:r>
          </a:p>
          <a:p>
            <a:pPr lvl="1"/>
            <a:r>
              <a:rPr lang="en-US" i="0" dirty="0">
                <a:solidFill>
                  <a:srgbClr val="000000"/>
                </a:solidFill>
                <a:effectLst/>
                <a:latin typeface="Raleway" pitchFamily="2" charset="0"/>
              </a:rPr>
              <a:t>XML format</a:t>
            </a:r>
            <a:endParaRPr lang="en-US" dirty="0">
              <a:solidFill>
                <a:srgbClr val="292929"/>
              </a:solidFill>
              <a:latin typeface="charter"/>
            </a:endParaRPr>
          </a:p>
          <a:p>
            <a:r>
              <a:rPr lang="en-US" b="1" i="0" dirty="0">
                <a:solidFill>
                  <a:srgbClr val="292929"/>
                </a:solidFill>
                <a:effectLst/>
                <a:latin typeface="charter"/>
              </a:rPr>
              <a:t>Maven</a:t>
            </a:r>
          </a:p>
          <a:p>
            <a:pPr lvl="1"/>
            <a:r>
              <a:rPr lang="en-US" b="0" i="0" dirty="0">
                <a:solidFill>
                  <a:srgbClr val="4D5156"/>
                </a:solidFill>
                <a:effectLst/>
                <a:latin typeface="arial" panose="020B0604020202020204" pitchFamily="34" charset="0"/>
              </a:rPr>
              <a:t>A build automation tool used primarily for Java projects. </a:t>
            </a:r>
            <a:r>
              <a:rPr lang="en-US" b="1" i="0" dirty="0">
                <a:solidFill>
                  <a:srgbClr val="000000"/>
                </a:solidFill>
                <a:effectLst/>
                <a:latin typeface="Raleway" pitchFamily="2" charset="0"/>
              </a:rPr>
              <a:t>Maven can be considered a plugin execution framework, since all work is done by plugins.</a:t>
            </a:r>
            <a:r>
              <a:rPr lang="en-US" b="0" i="0" dirty="0">
                <a:solidFill>
                  <a:srgbClr val="000000"/>
                </a:solidFill>
                <a:effectLst/>
                <a:latin typeface="Raleway" pitchFamily="2" charset="0"/>
              </a:rPr>
              <a:t> </a:t>
            </a:r>
          </a:p>
          <a:p>
            <a:pPr lvl="1"/>
            <a:r>
              <a:rPr lang="en-US" b="0" i="0" dirty="0">
                <a:solidFill>
                  <a:srgbClr val="000000"/>
                </a:solidFill>
                <a:effectLst/>
                <a:latin typeface="Raleway" pitchFamily="2" charset="0"/>
              </a:rPr>
              <a:t>XML format</a:t>
            </a:r>
            <a:endParaRPr lang="en-US" b="1" i="0" dirty="0">
              <a:solidFill>
                <a:srgbClr val="292929"/>
              </a:solidFill>
              <a:effectLst/>
              <a:latin typeface="charter"/>
            </a:endParaRPr>
          </a:p>
          <a:p>
            <a:r>
              <a:rPr lang="en-US" b="1" dirty="0">
                <a:solidFill>
                  <a:srgbClr val="292929"/>
                </a:solidFill>
                <a:latin typeface="charter"/>
              </a:rPr>
              <a:t>Gradle</a:t>
            </a:r>
          </a:p>
          <a:p>
            <a:pPr lvl="1"/>
            <a:r>
              <a:rPr lang="en-US" b="0" i="0" dirty="0">
                <a:solidFill>
                  <a:srgbClr val="000000"/>
                </a:solidFill>
                <a:effectLst/>
                <a:latin typeface="Raleway" pitchFamily="2" charset="0"/>
              </a:rPr>
              <a:t>A build automation tool that </a:t>
            </a:r>
            <a:r>
              <a:rPr lang="en-US" b="1" i="0" dirty="0">
                <a:solidFill>
                  <a:srgbClr val="000000"/>
                </a:solidFill>
                <a:effectLst/>
                <a:latin typeface="Raleway" pitchFamily="2" charset="0"/>
              </a:rPr>
              <a:t>was built upon the concepts of Ant and Maven.</a:t>
            </a:r>
          </a:p>
          <a:p>
            <a:pPr lvl="1"/>
            <a:r>
              <a:rPr lang="en-US" dirty="0">
                <a:solidFill>
                  <a:srgbClr val="4D5156"/>
                </a:solidFill>
                <a:latin typeface="arial" panose="020B0604020202020204" pitchFamily="34" charset="0"/>
              </a:rPr>
              <a:t>Written in </a:t>
            </a:r>
            <a:r>
              <a:rPr lang="en-US" b="0" i="0" u="none" strike="noStrike" dirty="0">
                <a:solidFill>
                  <a:srgbClr val="267438"/>
                </a:solidFill>
                <a:effectLst/>
                <a:latin typeface="Raleway" pitchFamily="2" charset="0"/>
                <a:hlinkClick r:id="rId10"/>
              </a:rPr>
              <a:t>Groovy</a:t>
            </a:r>
            <a:r>
              <a:rPr lang="en-US" b="0" i="0" dirty="0">
                <a:solidFill>
                  <a:srgbClr val="000000"/>
                </a:solidFill>
                <a:effectLst/>
                <a:latin typeface="Raleway" pitchFamily="2" charset="0"/>
              </a:rPr>
              <a:t> or </a:t>
            </a:r>
            <a:r>
              <a:rPr lang="en-US" b="0" i="0" u="none" strike="noStrike" dirty="0">
                <a:solidFill>
                  <a:srgbClr val="267438"/>
                </a:solidFill>
                <a:effectLst/>
                <a:latin typeface="Raleway" pitchFamily="2" charset="0"/>
                <a:hlinkClick r:id="rId11"/>
              </a:rPr>
              <a:t>Kotlin</a:t>
            </a:r>
            <a:endParaRPr lang="en-US" dirty="0">
              <a:solidFill>
                <a:srgbClr val="292929"/>
              </a:solidFill>
              <a:latin typeface="charter"/>
            </a:endParaRPr>
          </a:p>
          <a:p>
            <a:endParaRPr lang="en-US" b="0" i="0" dirty="0">
              <a:solidFill>
                <a:srgbClr val="292929"/>
              </a:solidFill>
              <a:effectLst/>
              <a:latin typeface="charter"/>
            </a:endParaRPr>
          </a:p>
        </p:txBody>
      </p:sp>
    </p:spTree>
    <p:extLst>
      <p:ext uri="{BB962C8B-B14F-4D97-AF65-F5344CB8AC3E}">
        <p14:creationId xmlns:p14="http://schemas.microsoft.com/office/powerpoint/2010/main" val="1030136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6B92-DD19-4563-996C-A2D76A665A5C}"/>
              </a:ext>
            </a:extLst>
          </p:cNvPr>
          <p:cNvSpPr>
            <a:spLocks noGrp="1"/>
          </p:cNvSpPr>
          <p:nvPr>
            <p:ph type="title"/>
          </p:nvPr>
        </p:nvSpPr>
        <p:spPr>
          <a:xfrm>
            <a:off x="0" y="0"/>
            <a:ext cx="9144000" cy="1325563"/>
          </a:xfrm>
        </p:spPr>
        <p:txBody>
          <a:bodyPr/>
          <a:lstStyle/>
          <a:p>
            <a:r>
              <a:rPr lang="en-US" dirty="0">
                <a:latin typeface="charter"/>
              </a:rPr>
              <a:t>Code review</a:t>
            </a:r>
            <a:endParaRPr lang="LID4096" dirty="0"/>
          </a:p>
        </p:txBody>
      </p:sp>
      <p:pic>
        <p:nvPicPr>
          <p:cNvPr id="4" name="Online Media 3" title="Code Review on GitHub">
            <a:hlinkClick r:id="" action="ppaction://media"/>
            <a:extLst>
              <a:ext uri="{FF2B5EF4-FFF2-40B4-BE49-F238E27FC236}">
                <a16:creationId xmlns:a16="http://schemas.microsoft.com/office/drawing/2014/main" id="{A5D6421D-1273-4D4F-9F11-0B805F029229}"/>
              </a:ext>
            </a:extLst>
          </p:cNvPr>
          <p:cNvPicPr>
            <a:picLocks noGrp="1" noRot="1" noChangeAspect="1"/>
          </p:cNvPicPr>
          <p:nvPr>
            <p:ph idx="1"/>
            <a:videoFile r:link="rId1"/>
          </p:nvPr>
        </p:nvPicPr>
        <p:blipFill>
          <a:blip r:embed="rId3"/>
          <a:stretch>
            <a:fillRect/>
          </a:stretch>
        </p:blipFill>
        <p:spPr>
          <a:xfrm>
            <a:off x="0" y="1390218"/>
            <a:ext cx="9208655" cy="5271799"/>
          </a:xfrm>
          <a:prstGeom prst="rect">
            <a:avLst/>
          </a:prstGeom>
        </p:spPr>
      </p:pic>
    </p:spTree>
    <p:extLst>
      <p:ext uri="{BB962C8B-B14F-4D97-AF65-F5344CB8AC3E}">
        <p14:creationId xmlns:p14="http://schemas.microsoft.com/office/powerpoint/2010/main" val="94303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C28C-7D44-447A-BA2F-172932038182}"/>
              </a:ext>
            </a:extLst>
          </p:cNvPr>
          <p:cNvSpPr>
            <a:spLocks noGrp="1"/>
          </p:cNvSpPr>
          <p:nvPr>
            <p:ph type="title"/>
          </p:nvPr>
        </p:nvSpPr>
        <p:spPr/>
        <p:txBody>
          <a:bodyPr/>
          <a:lstStyle/>
          <a:p>
            <a:r>
              <a:rPr lang="en-US" dirty="0"/>
              <a:t>Testing</a:t>
            </a:r>
            <a:endParaRPr lang="LID4096" dirty="0"/>
          </a:p>
        </p:txBody>
      </p:sp>
      <p:sp>
        <p:nvSpPr>
          <p:cNvPr id="3" name="Content Placeholder 2">
            <a:extLst>
              <a:ext uri="{FF2B5EF4-FFF2-40B4-BE49-F238E27FC236}">
                <a16:creationId xmlns:a16="http://schemas.microsoft.com/office/drawing/2014/main" id="{028265AD-DD59-4CCB-8BE7-9376BAD62C47}"/>
              </a:ext>
            </a:extLst>
          </p:cNvPr>
          <p:cNvSpPr>
            <a:spLocks noGrp="1"/>
          </p:cNvSpPr>
          <p:nvPr>
            <p:ph idx="1"/>
          </p:nvPr>
        </p:nvSpPr>
        <p:spPr/>
        <p:txBody>
          <a:bodyPr>
            <a:normAutofit fontScale="92500" lnSpcReduction="20000"/>
          </a:bodyPr>
          <a:lstStyle/>
          <a:p>
            <a:r>
              <a:rPr lang="en-US" b="0" i="0" dirty="0">
                <a:solidFill>
                  <a:srgbClr val="292929"/>
                </a:solidFill>
                <a:effectLst/>
                <a:latin typeface="charter"/>
              </a:rPr>
              <a:t>Once a build succeeds, it is automatically deployed to a test environment (existing hosting service) for deeper, out-of-band testing. </a:t>
            </a:r>
          </a:p>
          <a:p>
            <a:r>
              <a:rPr lang="en-US" b="0" i="0" dirty="0">
                <a:solidFill>
                  <a:srgbClr val="292929"/>
                </a:solidFill>
                <a:effectLst/>
                <a:latin typeface="charter"/>
              </a:rPr>
              <a:t>Manual test</a:t>
            </a:r>
          </a:p>
          <a:p>
            <a:pPr lvl="1"/>
            <a:r>
              <a:rPr lang="en-US" b="0" i="0" dirty="0">
                <a:solidFill>
                  <a:srgbClr val="292929"/>
                </a:solidFill>
                <a:effectLst/>
                <a:latin typeface="charter"/>
              </a:rPr>
              <a:t>traditional User Acceptance Testing (UAT) where people use the application as the customer would to highlight any issues or refinements that should be addressed before deploying into production.</a:t>
            </a:r>
          </a:p>
          <a:p>
            <a:r>
              <a:rPr lang="en-US" dirty="0">
                <a:solidFill>
                  <a:srgbClr val="292929"/>
                </a:solidFill>
                <a:latin typeface="charter"/>
              </a:rPr>
              <a:t>A</a:t>
            </a:r>
            <a:r>
              <a:rPr lang="en-US" b="0" i="0" dirty="0">
                <a:solidFill>
                  <a:srgbClr val="292929"/>
                </a:solidFill>
                <a:effectLst/>
                <a:latin typeface="charter"/>
              </a:rPr>
              <a:t>utomated tests</a:t>
            </a:r>
          </a:p>
          <a:p>
            <a:pPr lvl="1"/>
            <a:r>
              <a:rPr lang="en-US" b="0" i="0" dirty="0">
                <a:solidFill>
                  <a:srgbClr val="292929"/>
                </a:solidFill>
                <a:effectLst/>
                <a:latin typeface="charter"/>
              </a:rPr>
              <a:t>Differen</a:t>
            </a:r>
            <a:r>
              <a:rPr lang="en-US" dirty="0">
                <a:solidFill>
                  <a:srgbClr val="292929"/>
                </a:solidFill>
                <a:latin typeface="charter"/>
              </a:rPr>
              <a:t>t levels of functional testing</a:t>
            </a:r>
            <a:endParaRPr lang="en-US" b="0" i="0" dirty="0">
              <a:solidFill>
                <a:srgbClr val="292929"/>
              </a:solidFill>
              <a:effectLst/>
              <a:latin typeface="charter"/>
            </a:endParaRPr>
          </a:p>
          <a:p>
            <a:pPr lvl="1"/>
            <a:r>
              <a:rPr lang="en-US" b="0" i="0" dirty="0">
                <a:solidFill>
                  <a:srgbClr val="292929"/>
                </a:solidFill>
                <a:effectLst/>
                <a:latin typeface="charter"/>
              </a:rPr>
              <a:t>security scanning against the application</a:t>
            </a:r>
          </a:p>
          <a:p>
            <a:pPr lvl="1"/>
            <a:r>
              <a:rPr lang="en-US" dirty="0">
                <a:solidFill>
                  <a:srgbClr val="292929"/>
                </a:solidFill>
                <a:latin typeface="charter"/>
              </a:rPr>
              <a:t>p</a:t>
            </a:r>
            <a:r>
              <a:rPr lang="en-US" b="0" i="0" dirty="0">
                <a:solidFill>
                  <a:srgbClr val="292929"/>
                </a:solidFill>
                <a:effectLst/>
                <a:latin typeface="charter"/>
              </a:rPr>
              <a:t>erformance test</a:t>
            </a:r>
          </a:p>
          <a:p>
            <a:pPr lvl="1"/>
            <a:r>
              <a:rPr lang="en-US" b="0" i="0" dirty="0">
                <a:solidFill>
                  <a:srgbClr val="292929"/>
                </a:solidFill>
                <a:effectLst/>
                <a:latin typeface="charter"/>
              </a:rPr>
              <a:t>load testing</a:t>
            </a:r>
          </a:p>
          <a:p>
            <a:pPr marL="457200" lvl="1" indent="0">
              <a:buNone/>
            </a:pPr>
            <a:endParaRPr lang="LID4096" dirty="0"/>
          </a:p>
        </p:txBody>
      </p:sp>
    </p:spTree>
    <p:extLst>
      <p:ext uri="{BB962C8B-B14F-4D97-AF65-F5344CB8AC3E}">
        <p14:creationId xmlns:p14="http://schemas.microsoft.com/office/powerpoint/2010/main" val="126044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B3254-0053-475F-9B19-E342865698D8}"/>
              </a:ext>
            </a:extLst>
          </p:cNvPr>
          <p:cNvSpPr>
            <a:spLocks noGrp="1"/>
          </p:cNvSpPr>
          <p:nvPr>
            <p:ph type="title"/>
          </p:nvPr>
        </p:nvSpPr>
        <p:spPr/>
        <p:txBody>
          <a:bodyPr/>
          <a:lstStyle/>
          <a:p>
            <a:r>
              <a:rPr lang="en-US" dirty="0"/>
              <a:t>How deep the test should be?</a:t>
            </a:r>
            <a:endParaRPr lang="LID4096" dirty="0"/>
          </a:p>
        </p:txBody>
      </p:sp>
      <p:pic>
        <p:nvPicPr>
          <p:cNvPr id="2052" name="Picture 4" descr="The Panama Canal Expansion: Time Versus Cost Trade-Off - Supply Chain 24/7">
            <a:extLst>
              <a:ext uri="{FF2B5EF4-FFF2-40B4-BE49-F238E27FC236}">
                <a16:creationId xmlns:a16="http://schemas.microsoft.com/office/drawing/2014/main" id="{A6B18C07-74FA-4F57-9AC4-442DC8ADE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291" y="1945698"/>
            <a:ext cx="6405418" cy="402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92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176E-637E-48FE-A437-E23D428A1A40}"/>
              </a:ext>
            </a:extLst>
          </p:cNvPr>
          <p:cNvSpPr>
            <a:spLocks noGrp="1"/>
          </p:cNvSpPr>
          <p:nvPr>
            <p:ph type="title"/>
          </p:nvPr>
        </p:nvSpPr>
        <p:spPr/>
        <p:txBody>
          <a:bodyPr/>
          <a:lstStyle/>
          <a:p>
            <a:r>
              <a:rPr lang="en-US" dirty="0"/>
              <a:t>Where is the first place DevOps kicks in? </a:t>
            </a:r>
            <a:endParaRPr lang="LID4096" dirty="0"/>
          </a:p>
        </p:txBody>
      </p:sp>
      <p:pic>
        <p:nvPicPr>
          <p:cNvPr id="7" name="Picture 2" descr="DevOps is a culture, not a role!. Software is everywhere. In today's… | by  Irma Harlann | Medium">
            <a:extLst>
              <a:ext uri="{FF2B5EF4-FFF2-40B4-BE49-F238E27FC236}">
                <a16:creationId xmlns:a16="http://schemas.microsoft.com/office/drawing/2014/main" id="{FB4E2AAB-C862-4EA2-9385-BF9168D391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9242" y="2245555"/>
            <a:ext cx="7025515" cy="36137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8F650B0-6595-7959-FB9D-2CAD4C31F148}"/>
                  </a:ext>
                </a:extLst>
              </p14:cNvPr>
              <p14:cNvContentPartPr/>
              <p14:nvPr/>
            </p14:nvContentPartPr>
            <p14:xfrm>
              <a:off x="963007" y="2170000"/>
              <a:ext cx="3527280" cy="3769200"/>
            </p14:xfrm>
          </p:contentPart>
        </mc:Choice>
        <mc:Fallback xmlns="">
          <p:pic>
            <p:nvPicPr>
              <p:cNvPr id="5" name="Ink 4">
                <a:extLst>
                  <a:ext uri="{FF2B5EF4-FFF2-40B4-BE49-F238E27FC236}">
                    <a16:creationId xmlns:a16="http://schemas.microsoft.com/office/drawing/2014/main" id="{B8F650B0-6595-7959-FB9D-2CAD4C31F148}"/>
                  </a:ext>
                </a:extLst>
              </p:cNvPr>
              <p:cNvPicPr/>
              <p:nvPr/>
            </p:nvPicPr>
            <p:blipFill>
              <a:blip r:embed="rId4"/>
              <a:stretch>
                <a:fillRect/>
              </a:stretch>
            </p:blipFill>
            <p:spPr>
              <a:xfrm>
                <a:off x="909007" y="2062360"/>
                <a:ext cx="3634920" cy="3984840"/>
              </a:xfrm>
              <a:prstGeom prst="rect">
                <a:avLst/>
              </a:prstGeom>
            </p:spPr>
          </p:pic>
        </mc:Fallback>
      </mc:AlternateContent>
    </p:spTree>
    <p:extLst>
      <p:ext uri="{BB962C8B-B14F-4D97-AF65-F5344CB8AC3E}">
        <p14:creationId xmlns:p14="http://schemas.microsoft.com/office/powerpoint/2010/main" val="391182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6B90-CC2A-486B-9EC7-340C1F95C554}"/>
              </a:ext>
            </a:extLst>
          </p:cNvPr>
          <p:cNvSpPr>
            <a:spLocks noGrp="1"/>
          </p:cNvSpPr>
          <p:nvPr>
            <p:ph type="title"/>
          </p:nvPr>
        </p:nvSpPr>
        <p:spPr>
          <a:xfrm>
            <a:off x="628650" y="365760"/>
            <a:ext cx="7886700" cy="1325563"/>
          </a:xfrm>
        </p:spPr>
        <p:txBody>
          <a:bodyPr>
            <a:normAutofit/>
          </a:bodyPr>
          <a:lstStyle/>
          <a:p>
            <a:r>
              <a:rPr lang="en-US" dirty="0"/>
              <a:t>Continuous integration</a:t>
            </a:r>
            <a:endParaRPr lang="LID4096" dirty="0"/>
          </a:p>
        </p:txBody>
      </p:sp>
      <p:sp>
        <p:nvSpPr>
          <p:cNvPr id="3" name="Content Placeholder 2">
            <a:extLst>
              <a:ext uri="{FF2B5EF4-FFF2-40B4-BE49-F238E27FC236}">
                <a16:creationId xmlns:a16="http://schemas.microsoft.com/office/drawing/2014/main" id="{F035BBFB-48A4-43B2-A605-5B23F4E8CAD4}"/>
              </a:ext>
            </a:extLst>
          </p:cNvPr>
          <p:cNvSpPr>
            <a:spLocks noGrp="1"/>
          </p:cNvSpPr>
          <p:nvPr>
            <p:ph idx="1"/>
          </p:nvPr>
        </p:nvSpPr>
        <p:spPr>
          <a:xfrm>
            <a:off x="630936" y="2092128"/>
            <a:ext cx="7543246" cy="4215383"/>
          </a:xfrm>
        </p:spPr>
        <p:txBody>
          <a:bodyPr anchor="ctr">
            <a:normAutofit/>
          </a:bodyPr>
          <a:lstStyle/>
          <a:p>
            <a:r>
              <a:rPr lang="en-US" sz="2400" b="0" i="0" dirty="0">
                <a:effectLst/>
                <a:latin typeface="MinionPro-Regular"/>
              </a:rPr>
              <a:t>Continuous integration (CI) is </a:t>
            </a:r>
            <a:r>
              <a:rPr lang="en-US" sz="2400" dirty="0">
                <a:latin typeface="MinionPro-Regular"/>
              </a:rPr>
              <a:t>DevOps</a:t>
            </a:r>
            <a:r>
              <a:rPr lang="en-US" sz="2400" b="0" i="0" dirty="0">
                <a:effectLst/>
                <a:latin typeface="MinionPro-Regular"/>
              </a:rPr>
              <a:t> practice of </a:t>
            </a:r>
            <a:r>
              <a:rPr lang="en-US" sz="2400" b="1" i="0" dirty="0">
                <a:effectLst/>
                <a:latin typeface="MinionPro-Regular"/>
              </a:rPr>
              <a:t>integrating</a:t>
            </a:r>
            <a:r>
              <a:rPr lang="en-US" sz="2400" b="0" i="0" dirty="0">
                <a:effectLst/>
                <a:latin typeface="MinionPro-Regular"/>
              </a:rPr>
              <a:t> new code written by developers with a </a:t>
            </a:r>
            <a:r>
              <a:rPr lang="en-US" sz="2400" b="1" i="0" dirty="0">
                <a:effectLst/>
                <a:latin typeface="MinionPro-Regular"/>
              </a:rPr>
              <a:t>mainline or “master” branch </a:t>
            </a:r>
            <a:r>
              <a:rPr lang="en-US" sz="2400" b="1" i="0" u="sng" dirty="0">
                <a:effectLst/>
                <a:latin typeface="MinionPro-Regular"/>
              </a:rPr>
              <a:t>frequently</a:t>
            </a:r>
            <a:r>
              <a:rPr lang="en-US" sz="2400" b="1" i="0" dirty="0">
                <a:effectLst/>
                <a:latin typeface="MinionPro-Regular"/>
              </a:rPr>
              <a:t> </a:t>
            </a:r>
            <a:r>
              <a:rPr lang="en-US" sz="2400" b="0" i="0" dirty="0">
                <a:effectLst/>
                <a:latin typeface="MinionPro-Regular"/>
              </a:rPr>
              <a:t>throughout the day, rather than having developers </a:t>
            </a:r>
            <a:r>
              <a:rPr lang="en-US" sz="2400" i="0" dirty="0">
                <a:effectLst/>
                <a:latin typeface="MinionPro-Regular"/>
              </a:rPr>
              <a:t>working on independent feature branches </a:t>
            </a:r>
            <a:r>
              <a:rPr lang="en-US" sz="2400" b="0" i="0" dirty="0">
                <a:effectLst/>
                <a:latin typeface="MinionPro-Regular"/>
              </a:rPr>
              <a:t>for </a:t>
            </a:r>
            <a:r>
              <a:rPr lang="en-US" sz="2400" b="1" i="0" dirty="0">
                <a:effectLst/>
                <a:latin typeface="MinionPro-Regular"/>
              </a:rPr>
              <a:t>weeks or months at a time</a:t>
            </a:r>
            <a:r>
              <a:rPr lang="en-US" sz="2400" b="0" i="0" dirty="0">
                <a:effectLst/>
                <a:latin typeface="MinionPro-Regular"/>
              </a:rPr>
              <a:t>, merging their code back to the master branch only when it is completely finished. </a:t>
            </a:r>
          </a:p>
          <a:p>
            <a:r>
              <a:rPr lang="en-US" sz="2400" b="0" i="0" dirty="0">
                <a:solidFill>
                  <a:srgbClr val="000000"/>
                </a:solidFill>
                <a:effectLst/>
                <a:latin typeface="MinionPro-Regular"/>
              </a:rPr>
              <a:t>Why: Long periods of time in between merges means that much more has been changed, </a:t>
            </a:r>
            <a:r>
              <a:rPr lang="en-US" sz="2400" b="1" i="0" dirty="0">
                <a:solidFill>
                  <a:srgbClr val="000000"/>
                </a:solidFill>
                <a:effectLst/>
                <a:latin typeface="MinionPro-Regular"/>
              </a:rPr>
              <a:t>increasing the likelihood of some of those changes being breaking existing ones, e.g., </a:t>
            </a:r>
            <a:r>
              <a:rPr lang="en-US" sz="2400" b="1" dirty="0">
                <a:solidFill>
                  <a:srgbClr val="000000"/>
                </a:solidFill>
                <a:latin typeface="MinionPro-Regular"/>
              </a:rPr>
              <a:t>causing conflict, break existing features.</a:t>
            </a:r>
            <a:endParaRPr lang="LID4096" sz="2400" b="1" dirty="0"/>
          </a:p>
        </p:txBody>
      </p:sp>
    </p:spTree>
    <p:extLst>
      <p:ext uri="{BB962C8B-B14F-4D97-AF65-F5344CB8AC3E}">
        <p14:creationId xmlns:p14="http://schemas.microsoft.com/office/powerpoint/2010/main" val="907908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7E80-1D82-7C65-E557-933E3FCE418C}"/>
              </a:ext>
            </a:extLst>
          </p:cNvPr>
          <p:cNvSpPr>
            <a:spLocks noGrp="1"/>
          </p:cNvSpPr>
          <p:nvPr>
            <p:ph type="title"/>
          </p:nvPr>
        </p:nvSpPr>
        <p:spPr/>
        <p:txBody>
          <a:bodyPr/>
          <a:lstStyle/>
          <a:p>
            <a:r>
              <a:rPr lang="en-US" altLang="zh-CN" dirty="0"/>
              <a:t>Review </a:t>
            </a:r>
            <a:endParaRPr lang="LID4096" dirty="0"/>
          </a:p>
        </p:txBody>
      </p:sp>
      <p:sp>
        <p:nvSpPr>
          <p:cNvPr id="3" name="Content Placeholder 2">
            <a:extLst>
              <a:ext uri="{FF2B5EF4-FFF2-40B4-BE49-F238E27FC236}">
                <a16:creationId xmlns:a16="http://schemas.microsoft.com/office/drawing/2014/main" id="{3172C95D-58F7-4948-EA7E-FF728633B813}"/>
              </a:ext>
            </a:extLst>
          </p:cNvPr>
          <p:cNvSpPr>
            <a:spLocks noGrp="1"/>
          </p:cNvSpPr>
          <p:nvPr>
            <p:ph idx="1"/>
          </p:nvPr>
        </p:nvSpPr>
        <p:spPr/>
        <p:txBody>
          <a:bodyPr/>
          <a:lstStyle/>
          <a:p>
            <a:r>
              <a:rPr lang="en-US" dirty="0"/>
              <a:t>Version control</a:t>
            </a:r>
          </a:p>
          <a:p>
            <a:pPr lvl="1"/>
            <a:r>
              <a:rPr lang="en-US" dirty="0"/>
              <a:t>Code</a:t>
            </a:r>
          </a:p>
          <a:p>
            <a:pPr lvl="1"/>
            <a:r>
              <a:rPr lang="en-US" dirty="0"/>
              <a:t>Dependency</a:t>
            </a:r>
          </a:p>
          <a:p>
            <a:pPr lvl="1"/>
            <a:r>
              <a:rPr lang="en-US" dirty="0"/>
              <a:t>Configuration </a:t>
            </a:r>
          </a:p>
          <a:p>
            <a:pPr lvl="1"/>
            <a:r>
              <a:rPr lang="en-US" dirty="0"/>
              <a:t>Environment </a:t>
            </a:r>
          </a:p>
          <a:p>
            <a:r>
              <a:rPr lang="en-US" dirty="0"/>
              <a:t>Code style</a:t>
            </a:r>
          </a:p>
          <a:p>
            <a:pPr lvl="1"/>
            <a:r>
              <a:rPr lang="en-US" dirty="0"/>
              <a:t>Convention </a:t>
            </a:r>
            <a:endParaRPr lang="LID4096" dirty="0"/>
          </a:p>
        </p:txBody>
      </p:sp>
    </p:spTree>
    <p:extLst>
      <p:ext uri="{BB962C8B-B14F-4D97-AF65-F5344CB8AC3E}">
        <p14:creationId xmlns:p14="http://schemas.microsoft.com/office/powerpoint/2010/main" val="1006799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Git concepts for newcomers — Part 2: Git repository, working tree and  staging area | by Sébastien Dubois. | ITNEXT">
            <a:extLst>
              <a:ext uri="{FF2B5EF4-FFF2-40B4-BE49-F238E27FC236}">
                <a16:creationId xmlns:a16="http://schemas.microsoft.com/office/drawing/2014/main" id="{555D525C-DE73-4D2B-980F-DA021E7ED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57" y="1690689"/>
            <a:ext cx="6995680" cy="4637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4FBDE5-305D-4783-B136-53FAD96951FC}"/>
              </a:ext>
            </a:extLst>
          </p:cNvPr>
          <p:cNvSpPr txBox="1"/>
          <p:nvPr/>
        </p:nvSpPr>
        <p:spPr>
          <a:xfrm>
            <a:off x="1057564" y="6220769"/>
            <a:ext cx="7249679" cy="646331"/>
          </a:xfrm>
          <a:prstGeom prst="rect">
            <a:avLst/>
          </a:prstGeom>
          <a:noFill/>
        </p:spPr>
        <p:txBody>
          <a:bodyPr wrap="square">
            <a:spAutoFit/>
          </a:bodyPr>
          <a:lstStyle/>
          <a:p>
            <a:r>
              <a:rPr lang="LID4096" dirty="0"/>
              <a:t>https://itnext.io/git-concepts-for-newcomers-part-2-git-repository-working-tree-and-staging-area-a2e720bf3528</a:t>
            </a:r>
          </a:p>
        </p:txBody>
      </p:sp>
      <p:pic>
        <p:nvPicPr>
          <p:cNvPr id="12292" name="Picture 4">
            <a:extLst>
              <a:ext uri="{FF2B5EF4-FFF2-40B4-BE49-F238E27FC236}">
                <a16:creationId xmlns:a16="http://schemas.microsoft.com/office/drawing/2014/main" id="{6F1FCB68-30B8-4673-BFBC-97D4EAC9D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96" y="203023"/>
            <a:ext cx="33147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OW TO GET STARTED WITH GITHUB(OPEN SOURCE)? | by Srimathi Jagadeesan |  hackgenius | Medium">
            <a:extLst>
              <a:ext uri="{FF2B5EF4-FFF2-40B4-BE49-F238E27FC236}">
                <a16:creationId xmlns:a16="http://schemas.microsoft.com/office/drawing/2014/main" id="{C0623E7F-2886-4896-AAE0-326A2F837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0763" y="0"/>
            <a:ext cx="2876550" cy="159067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784ACA97-8D2C-3C18-D4F2-9E0631857881}"/>
              </a:ext>
            </a:extLst>
          </p:cNvPr>
          <p:cNvGrpSpPr/>
          <p:nvPr/>
        </p:nvGrpSpPr>
        <p:grpSpPr>
          <a:xfrm>
            <a:off x="5012051" y="2825662"/>
            <a:ext cx="969840" cy="929520"/>
            <a:chOff x="5012051" y="2825662"/>
            <a:chExt cx="969840" cy="929520"/>
          </a:xfrm>
        </p:grpSpPr>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A9FC840-DDB7-B144-2A06-B3B882894649}"/>
                    </a:ext>
                  </a:extLst>
                </p14:cNvPr>
                <p14:cNvContentPartPr/>
                <p14:nvPr/>
              </p14:nvContentPartPr>
              <p14:xfrm>
                <a:off x="5012051" y="2825662"/>
                <a:ext cx="709920" cy="627120"/>
              </p14:xfrm>
            </p:contentPart>
          </mc:Choice>
          <mc:Fallback xmlns="">
            <p:pic>
              <p:nvPicPr>
                <p:cNvPr id="8" name="Ink 7">
                  <a:extLst>
                    <a:ext uri="{FF2B5EF4-FFF2-40B4-BE49-F238E27FC236}">
                      <a16:creationId xmlns:a16="http://schemas.microsoft.com/office/drawing/2014/main" id="{CA9FC840-DDB7-B144-2A06-B3B882894649}"/>
                    </a:ext>
                  </a:extLst>
                </p:cNvPr>
                <p:cNvPicPr/>
                <p:nvPr/>
              </p:nvPicPr>
              <p:blipFill>
                <a:blip r:embed="rId7"/>
                <a:stretch>
                  <a:fillRect/>
                </a:stretch>
              </p:blipFill>
              <p:spPr>
                <a:xfrm>
                  <a:off x="5003411" y="2816662"/>
                  <a:ext cx="72756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ADB96A9-D340-B659-D508-CD5105D8B209}"/>
                    </a:ext>
                  </a:extLst>
                </p14:cNvPr>
                <p14:cNvContentPartPr/>
                <p14:nvPr/>
              </p14:nvContentPartPr>
              <p14:xfrm>
                <a:off x="5707571" y="2871742"/>
                <a:ext cx="269640" cy="18720"/>
              </p14:xfrm>
            </p:contentPart>
          </mc:Choice>
          <mc:Fallback xmlns="">
            <p:pic>
              <p:nvPicPr>
                <p:cNvPr id="9" name="Ink 8">
                  <a:extLst>
                    <a:ext uri="{FF2B5EF4-FFF2-40B4-BE49-F238E27FC236}">
                      <a16:creationId xmlns:a16="http://schemas.microsoft.com/office/drawing/2014/main" id="{FADB96A9-D340-B659-D508-CD5105D8B209}"/>
                    </a:ext>
                  </a:extLst>
                </p:cNvPr>
                <p:cNvPicPr/>
                <p:nvPr/>
              </p:nvPicPr>
              <p:blipFill>
                <a:blip r:embed="rId9"/>
                <a:stretch>
                  <a:fillRect/>
                </a:stretch>
              </p:blipFill>
              <p:spPr>
                <a:xfrm>
                  <a:off x="5698571" y="2863102"/>
                  <a:ext cx="2872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1F2F3EDF-0D2F-C75A-435A-629C74EAC30B}"/>
                    </a:ext>
                  </a:extLst>
                </p14:cNvPr>
                <p14:cNvContentPartPr/>
                <p14:nvPr/>
              </p14:nvContentPartPr>
              <p14:xfrm>
                <a:off x="5801891" y="2927182"/>
                <a:ext cx="82440" cy="500040"/>
              </p14:xfrm>
            </p:contentPart>
          </mc:Choice>
          <mc:Fallback xmlns="">
            <p:pic>
              <p:nvPicPr>
                <p:cNvPr id="10" name="Ink 9">
                  <a:extLst>
                    <a:ext uri="{FF2B5EF4-FFF2-40B4-BE49-F238E27FC236}">
                      <a16:creationId xmlns:a16="http://schemas.microsoft.com/office/drawing/2014/main" id="{1F2F3EDF-0D2F-C75A-435A-629C74EAC30B}"/>
                    </a:ext>
                  </a:extLst>
                </p:cNvPr>
                <p:cNvPicPr/>
                <p:nvPr/>
              </p:nvPicPr>
              <p:blipFill>
                <a:blip r:embed="rId11"/>
                <a:stretch>
                  <a:fillRect/>
                </a:stretch>
              </p:blipFill>
              <p:spPr>
                <a:xfrm>
                  <a:off x="5793251" y="2918542"/>
                  <a:ext cx="10008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834C7899-7259-EC2C-D22F-814F94E0F350}"/>
                    </a:ext>
                  </a:extLst>
                </p14:cNvPr>
                <p14:cNvContentPartPr/>
                <p14:nvPr/>
              </p14:nvContentPartPr>
              <p14:xfrm>
                <a:off x="5717291" y="3380062"/>
                <a:ext cx="264600" cy="55800"/>
              </p14:xfrm>
            </p:contentPart>
          </mc:Choice>
          <mc:Fallback xmlns="">
            <p:pic>
              <p:nvPicPr>
                <p:cNvPr id="11" name="Ink 10">
                  <a:extLst>
                    <a:ext uri="{FF2B5EF4-FFF2-40B4-BE49-F238E27FC236}">
                      <a16:creationId xmlns:a16="http://schemas.microsoft.com/office/drawing/2014/main" id="{834C7899-7259-EC2C-D22F-814F94E0F350}"/>
                    </a:ext>
                  </a:extLst>
                </p:cNvPr>
                <p:cNvPicPr/>
                <p:nvPr/>
              </p:nvPicPr>
              <p:blipFill>
                <a:blip r:embed="rId13"/>
                <a:stretch>
                  <a:fillRect/>
                </a:stretch>
              </p:blipFill>
              <p:spPr>
                <a:xfrm>
                  <a:off x="5708291" y="3371422"/>
                  <a:ext cx="2822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02302481-FAFF-5835-3BC6-7490A9D6D566}"/>
                    </a:ext>
                  </a:extLst>
                </p14:cNvPr>
                <p14:cNvContentPartPr/>
                <p14:nvPr/>
              </p14:nvContentPartPr>
              <p14:xfrm>
                <a:off x="5536571" y="3509662"/>
                <a:ext cx="79200" cy="205200"/>
              </p14:xfrm>
            </p:contentPart>
          </mc:Choice>
          <mc:Fallback xmlns="">
            <p:pic>
              <p:nvPicPr>
                <p:cNvPr id="12" name="Ink 11">
                  <a:extLst>
                    <a:ext uri="{FF2B5EF4-FFF2-40B4-BE49-F238E27FC236}">
                      <a16:creationId xmlns:a16="http://schemas.microsoft.com/office/drawing/2014/main" id="{02302481-FAFF-5835-3BC6-7490A9D6D566}"/>
                    </a:ext>
                  </a:extLst>
                </p:cNvPr>
                <p:cNvPicPr/>
                <p:nvPr/>
              </p:nvPicPr>
              <p:blipFill>
                <a:blip r:embed="rId15"/>
                <a:stretch>
                  <a:fillRect/>
                </a:stretch>
              </p:blipFill>
              <p:spPr>
                <a:xfrm>
                  <a:off x="5527571" y="3500662"/>
                  <a:ext cx="96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7222B206-7E40-5C7A-DAEE-930968A69D13}"/>
                    </a:ext>
                  </a:extLst>
                </p14:cNvPr>
                <p14:cNvContentPartPr/>
                <p14:nvPr/>
              </p14:nvContentPartPr>
              <p14:xfrm>
                <a:off x="5477171" y="3619822"/>
                <a:ext cx="158400" cy="135360"/>
              </p14:xfrm>
            </p:contentPart>
          </mc:Choice>
          <mc:Fallback xmlns="">
            <p:pic>
              <p:nvPicPr>
                <p:cNvPr id="13" name="Ink 12">
                  <a:extLst>
                    <a:ext uri="{FF2B5EF4-FFF2-40B4-BE49-F238E27FC236}">
                      <a16:creationId xmlns:a16="http://schemas.microsoft.com/office/drawing/2014/main" id="{7222B206-7E40-5C7A-DAEE-930968A69D13}"/>
                    </a:ext>
                  </a:extLst>
                </p:cNvPr>
                <p:cNvPicPr/>
                <p:nvPr/>
              </p:nvPicPr>
              <p:blipFill>
                <a:blip r:embed="rId17"/>
                <a:stretch>
                  <a:fillRect/>
                </a:stretch>
              </p:blipFill>
              <p:spPr>
                <a:xfrm>
                  <a:off x="5468171" y="3611182"/>
                  <a:ext cx="176040" cy="153000"/>
                </a:xfrm>
                <a:prstGeom prst="rect">
                  <a:avLst/>
                </a:prstGeom>
              </p:spPr>
            </p:pic>
          </mc:Fallback>
        </mc:AlternateContent>
      </p:grpSp>
    </p:spTree>
    <p:extLst>
      <p:ext uri="{BB962C8B-B14F-4D97-AF65-F5344CB8AC3E}">
        <p14:creationId xmlns:p14="http://schemas.microsoft.com/office/powerpoint/2010/main" val="83682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CI/CD- Continuous integration and continuous delivery | Disbug Blog">
            <a:extLst>
              <a:ext uri="{FF2B5EF4-FFF2-40B4-BE49-F238E27FC236}">
                <a16:creationId xmlns:a16="http://schemas.microsoft.com/office/drawing/2014/main" id="{62F23834-A51B-5F59-9A1A-9253F3569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592" y="1297998"/>
            <a:ext cx="6090816" cy="52228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DAF5C0C-2F03-45AB-32A0-B3A38097BA74}"/>
              </a:ext>
            </a:extLst>
          </p:cNvPr>
          <p:cNvSpPr>
            <a:spLocks noGrp="1"/>
          </p:cNvSpPr>
          <p:nvPr>
            <p:ph type="title"/>
          </p:nvPr>
        </p:nvSpPr>
        <p:spPr>
          <a:xfrm>
            <a:off x="628650" y="208741"/>
            <a:ext cx="7886700" cy="1325563"/>
          </a:xfrm>
        </p:spPr>
        <p:txBody>
          <a:bodyPr>
            <a:normAutofit/>
          </a:bodyPr>
          <a:lstStyle/>
          <a:p>
            <a:r>
              <a:rPr lang="en-US" dirty="0"/>
              <a:t>Continuous integration</a:t>
            </a:r>
            <a:endParaRPr lang="LID4096" dirty="0"/>
          </a:p>
        </p:txBody>
      </p:sp>
    </p:spTree>
    <p:extLst>
      <p:ext uri="{BB962C8B-B14F-4D97-AF65-F5344CB8AC3E}">
        <p14:creationId xmlns:p14="http://schemas.microsoft.com/office/powerpoint/2010/main" val="561879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536F-A99A-43FE-9012-1494AC9473AE}"/>
              </a:ext>
            </a:extLst>
          </p:cNvPr>
          <p:cNvSpPr>
            <a:spLocks noGrp="1"/>
          </p:cNvSpPr>
          <p:nvPr>
            <p:ph type="title"/>
          </p:nvPr>
        </p:nvSpPr>
        <p:spPr/>
        <p:txBody>
          <a:bodyPr/>
          <a:lstStyle/>
          <a:p>
            <a:r>
              <a:rPr lang="en-US" b="0" i="0" dirty="0">
                <a:effectLst/>
                <a:latin typeface="sohne"/>
              </a:rPr>
              <a:t>Release</a:t>
            </a:r>
            <a:endParaRPr lang="LID4096" dirty="0"/>
          </a:p>
        </p:txBody>
      </p:sp>
      <p:sp>
        <p:nvSpPr>
          <p:cNvPr id="3" name="Content Placeholder 2">
            <a:extLst>
              <a:ext uri="{FF2B5EF4-FFF2-40B4-BE49-F238E27FC236}">
                <a16:creationId xmlns:a16="http://schemas.microsoft.com/office/drawing/2014/main" id="{7AF2848E-4BF9-41C2-A262-BAE683AE794D}"/>
              </a:ext>
            </a:extLst>
          </p:cNvPr>
          <p:cNvSpPr>
            <a:spLocks noGrp="1"/>
          </p:cNvSpPr>
          <p:nvPr>
            <p:ph idx="1"/>
          </p:nvPr>
        </p:nvSpPr>
        <p:spPr/>
        <p:txBody>
          <a:bodyPr>
            <a:normAutofit/>
          </a:bodyPr>
          <a:lstStyle/>
          <a:p>
            <a:r>
              <a:rPr lang="en-US" b="0" i="0" dirty="0">
                <a:solidFill>
                  <a:srgbClr val="292929"/>
                </a:solidFill>
                <a:effectLst/>
                <a:latin typeface="charter"/>
              </a:rPr>
              <a:t>Release phase is a milestone in a DevOps pipeline - it’s the point at which we say a build is ready for deployment into the </a:t>
            </a:r>
            <a:r>
              <a:rPr lang="en-US" b="1" i="0" dirty="0">
                <a:solidFill>
                  <a:srgbClr val="292929"/>
                </a:solidFill>
                <a:effectLst/>
                <a:latin typeface="charter"/>
              </a:rPr>
              <a:t>production environment</a:t>
            </a:r>
            <a:r>
              <a:rPr lang="en-US" b="0" i="0" dirty="0">
                <a:solidFill>
                  <a:srgbClr val="292929"/>
                </a:solidFill>
                <a:effectLst/>
                <a:latin typeface="charter"/>
              </a:rPr>
              <a:t>.</a:t>
            </a:r>
          </a:p>
          <a:p>
            <a:r>
              <a:rPr lang="en-US" b="0" i="0" dirty="0">
                <a:solidFill>
                  <a:srgbClr val="292929"/>
                </a:solidFill>
                <a:effectLst/>
                <a:latin typeface="charter"/>
              </a:rPr>
              <a:t>Operations team can be confident that breaking issues and regressions are unlikely.</a:t>
            </a:r>
          </a:p>
        </p:txBody>
      </p:sp>
    </p:spTree>
    <p:extLst>
      <p:ext uri="{BB962C8B-B14F-4D97-AF65-F5344CB8AC3E}">
        <p14:creationId xmlns:p14="http://schemas.microsoft.com/office/powerpoint/2010/main" val="1327636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26012-66BB-40CA-A1AD-837A0AED4CD3}"/>
              </a:ext>
            </a:extLst>
          </p:cNvPr>
          <p:cNvSpPr>
            <a:spLocks noGrp="1"/>
          </p:cNvSpPr>
          <p:nvPr>
            <p:ph type="title"/>
          </p:nvPr>
        </p:nvSpPr>
        <p:spPr/>
        <p:txBody>
          <a:bodyPr/>
          <a:lstStyle/>
          <a:p>
            <a:r>
              <a:rPr lang="en-US" b="0" i="0" dirty="0">
                <a:effectLst/>
                <a:latin typeface="sohne"/>
              </a:rPr>
              <a:t>Deploy</a:t>
            </a:r>
            <a:endParaRPr lang="LID4096" dirty="0"/>
          </a:p>
        </p:txBody>
      </p:sp>
      <p:sp>
        <p:nvSpPr>
          <p:cNvPr id="3" name="Content Placeholder 2">
            <a:extLst>
              <a:ext uri="{FF2B5EF4-FFF2-40B4-BE49-F238E27FC236}">
                <a16:creationId xmlns:a16="http://schemas.microsoft.com/office/drawing/2014/main" id="{F94C00A6-C08B-43E5-A109-5C866F4CCC2A}"/>
              </a:ext>
            </a:extLst>
          </p:cNvPr>
          <p:cNvSpPr>
            <a:spLocks noGrp="1"/>
          </p:cNvSpPr>
          <p:nvPr>
            <p:ph idx="1"/>
          </p:nvPr>
        </p:nvSpPr>
        <p:spPr/>
        <p:txBody>
          <a:bodyPr/>
          <a:lstStyle/>
          <a:p>
            <a:r>
              <a:rPr lang="en-US" b="0" i="0" dirty="0">
                <a:solidFill>
                  <a:srgbClr val="292929"/>
                </a:solidFill>
                <a:effectLst/>
                <a:latin typeface="charter"/>
              </a:rPr>
              <a:t>Finally, a build is ready for the big time and it is released into production. Now it’s time </a:t>
            </a:r>
            <a:r>
              <a:rPr lang="en-US" dirty="0">
                <a:solidFill>
                  <a:srgbClr val="292929"/>
                </a:solidFill>
                <a:latin typeface="charter"/>
              </a:rPr>
              <a:t>to run an application on a server or device. </a:t>
            </a:r>
          </a:p>
        </p:txBody>
      </p:sp>
    </p:spTree>
    <p:extLst>
      <p:ext uri="{BB962C8B-B14F-4D97-AF65-F5344CB8AC3E}">
        <p14:creationId xmlns:p14="http://schemas.microsoft.com/office/powerpoint/2010/main" val="3075291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30207-0E36-4C97-B64A-9167BA204CF5}"/>
              </a:ext>
            </a:extLst>
          </p:cNvPr>
          <p:cNvSpPr>
            <a:spLocks noGrp="1"/>
          </p:cNvSpPr>
          <p:nvPr>
            <p:ph type="title"/>
          </p:nvPr>
        </p:nvSpPr>
        <p:spPr/>
        <p:txBody>
          <a:bodyPr/>
          <a:lstStyle/>
          <a:p>
            <a:r>
              <a:rPr lang="en-US" i="0" dirty="0">
                <a:effectLst/>
                <a:latin typeface="Lab Grotesque"/>
              </a:rPr>
              <a:t>Cloud service</a:t>
            </a:r>
            <a:endParaRPr lang="LID4096" dirty="0"/>
          </a:p>
        </p:txBody>
      </p:sp>
      <p:sp>
        <p:nvSpPr>
          <p:cNvPr id="3" name="Content Placeholder 2">
            <a:extLst>
              <a:ext uri="{FF2B5EF4-FFF2-40B4-BE49-F238E27FC236}">
                <a16:creationId xmlns:a16="http://schemas.microsoft.com/office/drawing/2014/main" id="{4015876E-238F-43A5-9CAE-7E514679335C}"/>
              </a:ext>
            </a:extLst>
          </p:cNvPr>
          <p:cNvSpPr>
            <a:spLocks noGrp="1"/>
          </p:cNvSpPr>
          <p:nvPr>
            <p:ph idx="1"/>
          </p:nvPr>
        </p:nvSpPr>
        <p:spPr/>
        <p:txBody>
          <a:bodyPr/>
          <a:lstStyle/>
          <a:p>
            <a:r>
              <a:rPr lang="en-US" dirty="0">
                <a:solidFill>
                  <a:srgbClr val="64696C"/>
                </a:solidFill>
                <a:latin typeface="Lab Grotesque"/>
              </a:rPr>
              <a:t>Organizations tend moving their deployment from </a:t>
            </a:r>
            <a:r>
              <a:rPr lang="en-US" b="0" i="0" dirty="0">
                <a:solidFill>
                  <a:srgbClr val="64696C"/>
                </a:solidFill>
                <a:effectLst/>
                <a:latin typeface="Lab Grotesque"/>
              </a:rPr>
              <a:t>on-premises IT infrastructure to cloud service</a:t>
            </a:r>
            <a:endParaRPr lang="en-US" dirty="0">
              <a:solidFill>
                <a:srgbClr val="64696C"/>
              </a:solidFill>
              <a:latin typeface="Lab Grotesque"/>
            </a:endParaRPr>
          </a:p>
          <a:p>
            <a:r>
              <a:rPr lang="en-US" dirty="0">
                <a:solidFill>
                  <a:srgbClr val="64696C"/>
                </a:solidFill>
                <a:latin typeface="Lab Grotesque"/>
              </a:rPr>
              <a:t>C</a:t>
            </a:r>
            <a:r>
              <a:rPr lang="en-US" b="0" i="0" dirty="0">
                <a:solidFill>
                  <a:srgbClr val="64696C"/>
                </a:solidFill>
                <a:effectLst/>
                <a:latin typeface="Lab Grotesque"/>
              </a:rPr>
              <a:t>loud service providers</a:t>
            </a:r>
          </a:p>
          <a:p>
            <a:pPr lvl="1"/>
            <a:r>
              <a:rPr lang="en-US" b="0" i="0" dirty="0">
                <a:solidFill>
                  <a:srgbClr val="64696C"/>
                </a:solidFill>
                <a:effectLst/>
                <a:latin typeface="Lab Grotesque"/>
              </a:rPr>
              <a:t>Amazon Web Services (AWS)</a:t>
            </a:r>
          </a:p>
          <a:p>
            <a:pPr lvl="1"/>
            <a:r>
              <a:rPr lang="en-US" b="0" i="0" dirty="0">
                <a:solidFill>
                  <a:srgbClr val="64696C"/>
                </a:solidFill>
                <a:effectLst/>
                <a:latin typeface="Lab Grotesque"/>
              </a:rPr>
              <a:t>Google Cloud Platform</a:t>
            </a:r>
          </a:p>
          <a:p>
            <a:pPr lvl="1"/>
            <a:r>
              <a:rPr lang="en-US" b="0" i="0" dirty="0">
                <a:solidFill>
                  <a:srgbClr val="64696C"/>
                </a:solidFill>
                <a:effectLst/>
                <a:latin typeface="Lab Grotesque"/>
              </a:rPr>
              <a:t>Microsoft Azure</a:t>
            </a:r>
            <a:endParaRPr lang="en-US" dirty="0">
              <a:solidFill>
                <a:srgbClr val="64696C"/>
              </a:solidFill>
              <a:latin typeface="Lab Grotesque"/>
            </a:endParaRPr>
          </a:p>
          <a:p>
            <a:r>
              <a:rPr lang="en-US" b="0" i="0" dirty="0">
                <a:solidFill>
                  <a:srgbClr val="64696C"/>
                </a:solidFill>
                <a:effectLst/>
                <a:latin typeface="Lab Grotesque"/>
              </a:rPr>
              <a:t>Infrastructure-as-a-Service (IaaS)</a:t>
            </a:r>
          </a:p>
          <a:p>
            <a:r>
              <a:rPr lang="en-US" b="0" i="0" dirty="0">
                <a:solidFill>
                  <a:srgbClr val="64696C"/>
                </a:solidFill>
                <a:effectLst/>
                <a:latin typeface="Lab Grotesque"/>
              </a:rPr>
              <a:t>Platform-as-a-Service (PaaS)</a:t>
            </a:r>
          </a:p>
          <a:p>
            <a:r>
              <a:rPr lang="en-US" dirty="0">
                <a:solidFill>
                  <a:srgbClr val="64696C"/>
                </a:solidFill>
                <a:latin typeface="Lab Grotesque"/>
              </a:rPr>
              <a:t>Software-as-a-Service (SaaS)</a:t>
            </a:r>
            <a:endParaRPr lang="en-US" b="0" i="0" dirty="0">
              <a:solidFill>
                <a:srgbClr val="64696C"/>
              </a:solidFill>
              <a:effectLst/>
              <a:latin typeface="Lab Grotesque"/>
            </a:endParaRPr>
          </a:p>
          <a:p>
            <a:pPr lvl="1"/>
            <a:endParaRPr lang="LID4096" dirty="0"/>
          </a:p>
        </p:txBody>
      </p:sp>
      <p:sp>
        <p:nvSpPr>
          <p:cNvPr id="4" name="TextBox 3">
            <a:extLst>
              <a:ext uri="{FF2B5EF4-FFF2-40B4-BE49-F238E27FC236}">
                <a16:creationId xmlns:a16="http://schemas.microsoft.com/office/drawing/2014/main" id="{545E43ED-564E-44EF-9799-74D5EED912EB}"/>
              </a:ext>
            </a:extLst>
          </p:cNvPr>
          <p:cNvSpPr txBox="1"/>
          <p:nvPr/>
        </p:nvSpPr>
        <p:spPr>
          <a:xfrm>
            <a:off x="5902036" y="4812145"/>
            <a:ext cx="2955937" cy="523220"/>
          </a:xfrm>
          <a:prstGeom prst="rect">
            <a:avLst/>
          </a:prstGeom>
          <a:ln w="38100"/>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800" dirty="0">
                <a:solidFill>
                  <a:srgbClr val="FF0000"/>
                </a:solidFill>
              </a:rPr>
              <a:t>Different flexibility </a:t>
            </a:r>
            <a:endParaRPr lang="LID4096" sz="2800" dirty="0">
              <a:solidFill>
                <a:srgbClr val="FF0000"/>
              </a:solidFill>
            </a:endParaRPr>
          </a:p>
        </p:txBody>
      </p:sp>
    </p:spTree>
    <p:extLst>
      <p:ext uri="{BB962C8B-B14F-4D97-AF65-F5344CB8AC3E}">
        <p14:creationId xmlns:p14="http://schemas.microsoft.com/office/powerpoint/2010/main" val="261734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2B6BA06-2030-477C-8088-BDF521C33264}"/>
              </a:ext>
            </a:extLst>
          </p:cNvPr>
          <p:cNvPicPr>
            <a:picLocks noGrp="1" noChangeAspect="1"/>
          </p:cNvPicPr>
          <p:nvPr>
            <p:ph idx="1"/>
          </p:nvPr>
        </p:nvPicPr>
        <p:blipFill>
          <a:blip r:embed="rId3"/>
          <a:stretch>
            <a:fillRect/>
          </a:stretch>
        </p:blipFill>
        <p:spPr>
          <a:xfrm>
            <a:off x="482600" y="1036701"/>
            <a:ext cx="8178799" cy="478459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38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BB30-12E1-0F0B-E927-F85D320B5156}"/>
              </a:ext>
            </a:extLst>
          </p:cNvPr>
          <p:cNvSpPr>
            <a:spLocks noGrp="1"/>
          </p:cNvSpPr>
          <p:nvPr>
            <p:ph type="title"/>
          </p:nvPr>
        </p:nvSpPr>
        <p:spPr/>
        <p:txBody>
          <a:bodyPr/>
          <a:lstStyle/>
          <a:p>
            <a:r>
              <a:rPr lang="en-US" dirty="0"/>
              <a:t>Benefit of cloud service</a:t>
            </a:r>
            <a:endParaRPr lang="LID4096"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9C975440-AD2B-18C7-D41F-3204B6D29713}"/>
                  </a:ext>
                </a:extLst>
              </p:cNvPr>
              <p:cNvGraphicFramePr>
                <a:graphicFrameLocks noGrp="1"/>
              </p:cNvGraphicFramePr>
              <p:nvPr>
                <p:extLst>
                  <p:ext uri="{D42A27DB-BD31-4B8C-83A1-F6EECF244321}">
                    <p14:modId xmlns:p14="http://schemas.microsoft.com/office/powerpoint/2010/main" val="3554579309"/>
                  </p:ext>
                </p:extLst>
              </p:nvPr>
            </p:nvGraphicFramePr>
            <p:xfrm>
              <a:off x="285750" y="1690689"/>
              <a:ext cx="8572500" cy="481965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a:extLst>
                  <a:ext uri="{FF2B5EF4-FFF2-40B4-BE49-F238E27FC236}">
                    <a16:creationId xmlns:a16="http://schemas.microsoft.com/office/drawing/2014/main" id="{9C975440-AD2B-18C7-D41F-3204B6D29713}"/>
                  </a:ext>
                </a:extLst>
              </p:cNvPr>
              <p:cNvPicPr>
                <a:picLocks noGrp="1" noRot="1" noChangeAspect="1" noMove="1" noResize="1" noEditPoints="1" noAdjustHandles="1" noChangeArrowheads="1" noChangeShapeType="1"/>
              </p:cNvPicPr>
              <p:nvPr/>
            </p:nvPicPr>
            <p:blipFill>
              <a:blip r:embed="rId3"/>
              <a:stretch>
                <a:fillRect/>
              </a:stretch>
            </p:blipFill>
            <p:spPr>
              <a:xfrm>
                <a:off x="285750" y="1690689"/>
                <a:ext cx="8572500" cy="4819650"/>
              </a:xfrm>
              <a:prstGeom prst="rect">
                <a:avLst/>
              </a:prstGeom>
            </p:spPr>
          </p:pic>
        </mc:Fallback>
      </mc:AlternateContent>
    </p:spTree>
    <p:extLst>
      <p:ext uri="{BB962C8B-B14F-4D97-AF65-F5344CB8AC3E}">
        <p14:creationId xmlns:p14="http://schemas.microsoft.com/office/powerpoint/2010/main" val="3992408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FEEE-3243-45D4-A839-8355FE98250B}"/>
              </a:ext>
            </a:extLst>
          </p:cNvPr>
          <p:cNvSpPr>
            <a:spLocks noGrp="1"/>
          </p:cNvSpPr>
          <p:nvPr>
            <p:ph type="title"/>
          </p:nvPr>
        </p:nvSpPr>
        <p:spPr/>
        <p:txBody>
          <a:bodyPr/>
          <a:lstStyle/>
          <a:p>
            <a:r>
              <a:rPr lang="en-US" dirty="0"/>
              <a:t>Benefit of cloud service</a:t>
            </a:r>
            <a:endParaRPr lang="LID4096" dirty="0"/>
          </a:p>
        </p:txBody>
      </p:sp>
      <p:sp>
        <p:nvSpPr>
          <p:cNvPr id="3" name="Content Placeholder 2">
            <a:extLst>
              <a:ext uri="{FF2B5EF4-FFF2-40B4-BE49-F238E27FC236}">
                <a16:creationId xmlns:a16="http://schemas.microsoft.com/office/drawing/2014/main" id="{DED2F424-CCAB-4BB0-A9F3-E50F54273B49}"/>
              </a:ext>
            </a:extLst>
          </p:cNvPr>
          <p:cNvSpPr>
            <a:spLocks noGrp="1"/>
          </p:cNvSpPr>
          <p:nvPr>
            <p:ph idx="1"/>
          </p:nvPr>
        </p:nvSpPr>
        <p:spPr/>
        <p:txBody>
          <a:bodyPr>
            <a:normAutofit/>
          </a:bodyPr>
          <a:lstStyle/>
          <a:p>
            <a:r>
              <a:rPr lang="en-US" b="1" i="0" dirty="0">
                <a:solidFill>
                  <a:srgbClr val="000000"/>
                </a:solidFill>
                <a:effectLst/>
                <a:latin typeface="Poppins" panose="00000500000000000000" pitchFamily="2" charset="0"/>
              </a:rPr>
              <a:t>Scalability</a:t>
            </a:r>
          </a:p>
          <a:p>
            <a:pPr lvl="1">
              <a:buFont typeface="Wingdings" panose="05000000000000000000" pitchFamily="2" charset="2"/>
              <a:buChar char="Ø"/>
            </a:pPr>
            <a:r>
              <a:rPr lang="en-US" sz="2000" b="0" i="0" dirty="0">
                <a:solidFill>
                  <a:srgbClr val="000000"/>
                </a:solidFill>
                <a:effectLst/>
                <a:latin typeface="Poppins" panose="00000500000000000000" pitchFamily="2" charset="0"/>
              </a:rPr>
              <a:t>you can quickly scale up or down with a few clicks</a:t>
            </a:r>
          </a:p>
          <a:p>
            <a:pPr lvl="1">
              <a:buFont typeface="Wingdings" panose="05000000000000000000" pitchFamily="2" charset="2"/>
              <a:buChar char="Ø"/>
            </a:pPr>
            <a:r>
              <a:rPr lang="en-US" sz="2000" b="0" i="0" dirty="0">
                <a:solidFill>
                  <a:srgbClr val="000000"/>
                </a:solidFill>
                <a:effectLst/>
                <a:latin typeface="Poppins" panose="00000500000000000000" pitchFamily="2" charset="0"/>
              </a:rPr>
              <a:t>perfect solution for handling peak loads</a:t>
            </a:r>
            <a:endParaRPr lang="en-US" sz="2000" b="1" i="0" dirty="0">
              <a:solidFill>
                <a:srgbClr val="000000"/>
              </a:solidFill>
              <a:effectLst/>
              <a:latin typeface="Poppins" panose="00000500000000000000" pitchFamily="2" charset="0"/>
            </a:endParaRPr>
          </a:p>
          <a:p>
            <a:r>
              <a:rPr lang="en-US" b="1" i="0" dirty="0">
                <a:solidFill>
                  <a:srgbClr val="000000"/>
                </a:solidFill>
                <a:effectLst/>
                <a:latin typeface="Poppins" panose="00000500000000000000" pitchFamily="2" charset="0"/>
              </a:rPr>
              <a:t>Cost-effectiveness</a:t>
            </a:r>
          </a:p>
          <a:p>
            <a:pPr lvl="1">
              <a:buFont typeface="Wingdings" panose="05000000000000000000" pitchFamily="2" charset="2"/>
              <a:buChar char="Ø"/>
            </a:pPr>
            <a:r>
              <a:rPr lang="en-US" sz="2000" b="0" i="0" dirty="0">
                <a:solidFill>
                  <a:srgbClr val="000000"/>
                </a:solidFill>
                <a:effectLst/>
                <a:latin typeface="Poppins" panose="00000500000000000000" pitchFamily="2" charset="0"/>
              </a:rPr>
              <a:t>removes hardware expenses</a:t>
            </a:r>
          </a:p>
          <a:p>
            <a:pPr lvl="1">
              <a:buFont typeface="Wingdings" panose="05000000000000000000" pitchFamily="2" charset="2"/>
              <a:buChar char="Ø"/>
            </a:pPr>
            <a:r>
              <a:rPr lang="en-US" sz="2000" b="0" i="0" dirty="0">
                <a:solidFill>
                  <a:srgbClr val="000000"/>
                </a:solidFill>
                <a:effectLst/>
                <a:latin typeface="Poppins" panose="00000500000000000000" pitchFamily="2" charset="0"/>
              </a:rPr>
              <a:t>no need to buy, install, configure, and maintain servers, databases, and other components of your runtime environment</a:t>
            </a:r>
          </a:p>
          <a:p>
            <a:pPr lvl="1">
              <a:buFont typeface="Wingdings" panose="05000000000000000000" pitchFamily="2" charset="2"/>
              <a:buChar char="Ø"/>
            </a:pPr>
            <a:r>
              <a:rPr lang="en-US" sz="2000" dirty="0">
                <a:solidFill>
                  <a:srgbClr val="000000"/>
                </a:solidFill>
                <a:latin typeface="Poppins" panose="00000500000000000000" pitchFamily="2" charset="0"/>
              </a:rPr>
              <a:t>What only for what you use</a:t>
            </a:r>
            <a:endParaRPr lang="en-US" sz="2000" b="1" i="0" dirty="0">
              <a:solidFill>
                <a:srgbClr val="000000"/>
              </a:solidFill>
              <a:effectLst/>
              <a:latin typeface="Poppins" panose="00000500000000000000" pitchFamily="2" charset="0"/>
            </a:endParaRPr>
          </a:p>
          <a:p>
            <a:r>
              <a:rPr lang="en-US" b="1" i="0" dirty="0">
                <a:solidFill>
                  <a:srgbClr val="000000"/>
                </a:solidFill>
                <a:effectLst/>
                <a:latin typeface="Poppins" panose="00000500000000000000" pitchFamily="2" charset="0"/>
              </a:rPr>
              <a:t>Immediate availability</a:t>
            </a:r>
          </a:p>
          <a:p>
            <a:pPr lvl="1">
              <a:buFont typeface="Wingdings" panose="05000000000000000000" pitchFamily="2" charset="2"/>
              <a:buChar char="Ø"/>
            </a:pPr>
            <a:r>
              <a:rPr lang="en-US" sz="2000" b="0" i="0" dirty="0">
                <a:solidFill>
                  <a:srgbClr val="000000"/>
                </a:solidFill>
                <a:effectLst/>
                <a:latin typeface="Poppins" panose="00000500000000000000" pitchFamily="2" charset="0"/>
              </a:rPr>
              <a:t>Cloud solutions are available as soon as you’ve paid for them</a:t>
            </a:r>
          </a:p>
        </p:txBody>
      </p:sp>
    </p:spTree>
    <p:extLst>
      <p:ext uri="{BB962C8B-B14F-4D97-AF65-F5344CB8AC3E}">
        <p14:creationId xmlns:p14="http://schemas.microsoft.com/office/powerpoint/2010/main" val="4096757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FEEE-3243-45D4-A839-8355FE98250B}"/>
              </a:ext>
            </a:extLst>
          </p:cNvPr>
          <p:cNvSpPr>
            <a:spLocks noGrp="1"/>
          </p:cNvSpPr>
          <p:nvPr>
            <p:ph type="title"/>
          </p:nvPr>
        </p:nvSpPr>
        <p:spPr/>
        <p:txBody>
          <a:bodyPr/>
          <a:lstStyle/>
          <a:p>
            <a:r>
              <a:rPr lang="en-US" dirty="0"/>
              <a:t>Benefit of cloud service</a:t>
            </a:r>
            <a:endParaRPr lang="LID4096" dirty="0"/>
          </a:p>
        </p:txBody>
      </p:sp>
      <p:sp>
        <p:nvSpPr>
          <p:cNvPr id="3" name="Content Placeholder 2">
            <a:extLst>
              <a:ext uri="{FF2B5EF4-FFF2-40B4-BE49-F238E27FC236}">
                <a16:creationId xmlns:a16="http://schemas.microsoft.com/office/drawing/2014/main" id="{DED2F424-CCAB-4BB0-A9F3-E50F54273B49}"/>
              </a:ext>
            </a:extLst>
          </p:cNvPr>
          <p:cNvSpPr>
            <a:spLocks noGrp="1"/>
          </p:cNvSpPr>
          <p:nvPr>
            <p:ph idx="1"/>
          </p:nvPr>
        </p:nvSpPr>
        <p:spPr/>
        <p:txBody>
          <a:bodyPr>
            <a:normAutofit/>
          </a:bodyPr>
          <a:lstStyle/>
          <a:p>
            <a:r>
              <a:rPr lang="en-US" b="1" i="0" dirty="0">
                <a:solidFill>
                  <a:srgbClr val="000000"/>
                </a:solidFill>
                <a:effectLst/>
                <a:latin typeface="Poppins" panose="00000500000000000000" pitchFamily="2" charset="0"/>
              </a:rPr>
              <a:t>Performance</a:t>
            </a:r>
          </a:p>
          <a:p>
            <a:pPr lvl="1">
              <a:buFont typeface="Wingdings" panose="05000000000000000000" pitchFamily="2" charset="2"/>
              <a:buChar char="Ø"/>
            </a:pPr>
            <a:r>
              <a:rPr lang="en-US" sz="2000" b="0" i="0" dirty="0">
                <a:solidFill>
                  <a:srgbClr val="000000"/>
                </a:solidFill>
                <a:effectLst/>
                <a:latin typeface="Poppins" panose="00000500000000000000" pitchFamily="2" charset="0"/>
              </a:rPr>
              <a:t>equip their data centers with high-performance computing infrastructure that guarantees low network latency for your applications.</a:t>
            </a:r>
            <a:endParaRPr lang="en-US" sz="2000" b="1" dirty="0">
              <a:solidFill>
                <a:srgbClr val="000000"/>
              </a:solidFill>
              <a:latin typeface="Poppins" panose="00000500000000000000" pitchFamily="2" charset="0"/>
            </a:endParaRPr>
          </a:p>
          <a:p>
            <a:r>
              <a:rPr lang="en-US" b="1" i="0" dirty="0">
                <a:solidFill>
                  <a:srgbClr val="000000"/>
                </a:solidFill>
                <a:effectLst/>
                <a:latin typeface="Poppins" panose="00000500000000000000" pitchFamily="2" charset="0"/>
              </a:rPr>
              <a:t>Security</a:t>
            </a:r>
          </a:p>
          <a:p>
            <a:pPr lvl="1">
              <a:buFont typeface="Wingdings" panose="05000000000000000000" pitchFamily="2" charset="2"/>
              <a:buChar char="Ø"/>
            </a:pPr>
            <a:r>
              <a:rPr lang="en-US" sz="2000" b="0" i="0" dirty="0">
                <a:solidFill>
                  <a:srgbClr val="000000"/>
                </a:solidFill>
                <a:effectLst/>
                <a:latin typeface="Poppins" panose="00000500000000000000" pitchFamily="2" charset="0"/>
              </a:rPr>
              <a:t>kept in safe data centers to ensure a top level of security</a:t>
            </a:r>
            <a:endParaRPr lang="en-US" sz="2000" b="1" i="0" dirty="0">
              <a:solidFill>
                <a:srgbClr val="000000"/>
              </a:solidFill>
              <a:effectLst/>
              <a:latin typeface="Poppins" panose="00000500000000000000" pitchFamily="2" charset="0"/>
            </a:endParaRPr>
          </a:p>
          <a:p>
            <a:pPr lvl="1">
              <a:buFont typeface="Wingdings" panose="05000000000000000000" pitchFamily="2" charset="2"/>
              <a:buChar char="Ø"/>
            </a:pPr>
            <a:r>
              <a:rPr lang="en-US" sz="2000" dirty="0">
                <a:solidFill>
                  <a:srgbClr val="000000"/>
                </a:solidFill>
                <a:latin typeface="Poppins" panose="00000500000000000000" pitchFamily="2" charset="0"/>
              </a:rPr>
              <a:t>d</a:t>
            </a:r>
            <a:r>
              <a:rPr lang="en-US" sz="2000" b="0" i="0" dirty="0">
                <a:solidFill>
                  <a:srgbClr val="000000"/>
                </a:solidFill>
                <a:effectLst/>
                <a:latin typeface="Poppins" panose="00000500000000000000" pitchFamily="2" charset="0"/>
              </a:rPr>
              <a:t>ata is backed up and can easily be recovered. </a:t>
            </a:r>
            <a:endParaRPr lang="LID4096" sz="2000" dirty="0"/>
          </a:p>
        </p:txBody>
      </p:sp>
    </p:spTree>
    <p:extLst>
      <p:ext uri="{BB962C8B-B14F-4D97-AF65-F5344CB8AC3E}">
        <p14:creationId xmlns:p14="http://schemas.microsoft.com/office/powerpoint/2010/main" val="2104837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loud Computing Market Share | T4">
            <a:extLst>
              <a:ext uri="{FF2B5EF4-FFF2-40B4-BE49-F238E27FC236}">
                <a16:creationId xmlns:a16="http://schemas.microsoft.com/office/drawing/2014/main" id="{607562EA-9599-6D70-4F06-1C4506DD4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35" y="88384"/>
            <a:ext cx="4863029" cy="33568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3ED28C-3076-5D89-3E69-308D922E8CAE}"/>
              </a:ext>
            </a:extLst>
          </p:cNvPr>
          <p:cNvSpPr txBox="1"/>
          <p:nvPr/>
        </p:nvSpPr>
        <p:spPr>
          <a:xfrm>
            <a:off x="1805709" y="6400284"/>
            <a:ext cx="6248400" cy="369332"/>
          </a:xfrm>
          <a:prstGeom prst="rect">
            <a:avLst/>
          </a:prstGeom>
          <a:noFill/>
        </p:spPr>
        <p:txBody>
          <a:bodyPr wrap="square">
            <a:spAutoFit/>
          </a:bodyPr>
          <a:lstStyle/>
          <a:p>
            <a:r>
              <a:rPr lang="LID4096" dirty="0"/>
              <a:t>https://www.t4.ai/industry/cloud-computing-market-share</a:t>
            </a:r>
          </a:p>
        </p:txBody>
      </p:sp>
      <p:pic>
        <p:nvPicPr>
          <p:cNvPr id="3076" name="Picture 4" descr="Cloud Computing Market Share">
            <a:extLst>
              <a:ext uri="{FF2B5EF4-FFF2-40B4-BE49-F238E27FC236}">
                <a16:creationId xmlns:a16="http://schemas.microsoft.com/office/drawing/2014/main" id="{6E5FE92E-78B2-E395-2A6A-3DBCC9E5F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814" y="3151909"/>
            <a:ext cx="5072351" cy="3133475"/>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4">
            <a:extLst>
              <a:ext uri="{FF2B5EF4-FFF2-40B4-BE49-F238E27FC236}">
                <a16:creationId xmlns:a16="http://schemas.microsoft.com/office/drawing/2014/main" id="{C0A11090-CBCF-E0F5-ED15-C429E9E54B7F}"/>
              </a:ext>
            </a:extLst>
          </p:cNvPr>
          <p:cNvSpPr/>
          <p:nvPr/>
        </p:nvSpPr>
        <p:spPr>
          <a:xfrm>
            <a:off x="602713" y="3955473"/>
            <a:ext cx="3358102" cy="1275357"/>
          </a:xfrm>
          <a:prstGeom prst="wedgeRectCallout">
            <a:avLst>
              <a:gd name="adj1" fmla="val -20357"/>
              <a:gd name="adj2" fmla="val -1027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D3F4E"/>
                </a:solidFill>
                <a:effectLst/>
                <a:latin typeface="Helveticaneue"/>
              </a:rPr>
              <a:t>Cloud Business Process Services, Cloud Management and Security Services, and Desktop as a Service</a:t>
            </a:r>
            <a:endParaRPr lang="LID4096" dirty="0"/>
          </a:p>
        </p:txBody>
      </p:sp>
    </p:spTree>
    <p:extLst>
      <p:ext uri="{BB962C8B-B14F-4D97-AF65-F5344CB8AC3E}">
        <p14:creationId xmlns:p14="http://schemas.microsoft.com/office/powerpoint/2010/main" val="417334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9161" y="3577456"/>
            <a:ext cx="8182230" cy="1687814"/>
          </a:xfrm>
        </p:spPr>
        <p:txBody>
          <a:bodyPr anchor="b">
            <a:normAutofit/>
          </a:bodyPr>
          <a:lstStyle/>
          <a:p>
            <a:r>
              <a:rPr lang="en-US" altLang="zh-CN" sz="3600" dirty="0">
                <a:latin typeface="Arial" panose="020B0604020202020204" pitchFamily="34" charset="0"/>
                <a:ea typeface="Futura Medium" charset="0"/>
                <a:cs typeface="Arial" panose="020B0604020202020204" pitchFamily="34" charset="0"/>
              </a:rPr>
              <a:t>DevOps</a:t>
            </a:r>
            <a:r>
              <a:rPr lang="zh-CN" altLang="en-US" sz="3600" dirty="0">
                <a:latin typeface="Arial" panose="020B0604020202020204" pitchFamily="34" charset="0"/>
                <a:ea typeface="Futura Medium" charset="0"/>
                <a:cs typeface="Arial" panose="020B0604020202020204" pitchFamily="34" charset="0"/>
              </a:rPr>
              <a:t> </a:t>
            </a:r>
            <a:r>
              <a:rPr lang="en-US" altLang="zh-CN" sz="3600" dirty="0">
                <a:latin typeface="Arial" panose="020B0604020202020204" pitchFamily="34" charset="0"/>
                <a:ea typeface="Futura Medium" charset="0"/>
                <a:cs typeface="Arial" panose="020B0604020202020204" pitchFamily="34" charset="0"/>
              </a:rPr>
              <a:t>overview</a:t>
            </a:r>
            <a:br>
              <a:rPr lang="en-US" sz="3600" dirty="0">
                <a:latin typeface="Arial" panose="020B0604020202020204" pitchFamily="34" charset="0"/>
                <a:ea typeface="Futura Medium" charset="0"/>
                <a:cs typeface="Arial" panose="020B0604020202020204" pitchFamily="34" charset="0"/>
              </a:rPr>
            </a:br>
            <a:br>
              <a:rPr lang="en-US" sz="3600" dirty="0">
                <a:latin typeface="Arial" panose="020B0604020202020204" pitchFamily="34" charset="0"/>
                <a:ea typeface="Futura Medium" charset="0"/>
                <a:cs typeface="Arial" panose="020B0604020202020204" pitchFamily="34" charset="0"/>
              </a:rPr>
            </a:br>
            <a:endParaRPr lang="en-US" sz="3600" dirty="0">
              <a:latin typeface="Arial" panose="020B0604020202020204" pitchFamily="34" charset="0"/>
              <a:ea typeface="Futura Medium" charset="0"/>
              <a:cs typeface="Arial" panose="020B0604020202020204" pitchFamily="34" charset="0"/>
            </a:endParaRPr>
          </a:p>
        </p:txBody>
      </p:sp>
      <p:pic>
        <p:nvPicPr>
          <p:cNvPr id="1026" name="Picture 2" descr="DevOps is a culture, not a role!. Software is everywhere. In today's… | by  Irma Harlann | Medium">
            <a:extLst>
              <a:ext uri="{FF2B5EF4-FFF2-40B4-BE49-F238E27FC236}">
                <a16:creationId xmlns:a16="http://schemas.microsoft.com/office/drawing/2014/main" id="{C6E665C5-79E0-4859-88A1-68DD4C6CE5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55431" y="720531"/>
            <a:ext cx="4829691" cy="2484281"/>
          </a:xfrm>
          <a:prstGeom prst="rect">
            <a:avLst/>
          </a:prstGeom>
          <a:noFill/>
          <a:extLst>
            <a:ext uri="{909E8E84-426E-40DD-AFC4-6F175D3DCCD1}">
              <a14:hiddenFill xmlns:a14="http://schemas.microsoft.com/office/drawing/2010/main">
                <a:solidFill>
                  <a:srgbClr val="FFFFFF"/>
                </a:solidFill>
              </a14:hiddenFill>
            </a:ext>
          </a:extLst>
        </p:spPr>
      </p:pic>
      <p:sp>
        <p:nvSpPr>
          <p:cNvPr id="73"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5509052"/>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692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B7FC-AACE-4EA2-BEE2-CE46E754CC9C}"/>
              </a:ext>
            </a:extLst>
          </p:cNvPr>
          <p:cNvSpPr>
            <a:spLocks noGrp="1"/>
          </p:cNvSpPr>
          <p:nvPr>
            <p:ph type="title"/>
          </p:nvPr>
        </p:nvSpPr>
        <p:spPr/>
        <p:txBody>
          <a:bodyPr/>
          <a:lstStyle/>
          <a:p>
            <a:r>
              <a:rPr lang="en-US" altLang="zh-CN" dirty="0">
                <a:solidFill>
                  <a:schemeClr val="bg1"/>
                </a:solidFill>
                <a:latin typeface="Arial" panose="020B0604020202020204" pitchFamily="34" charset="0"/>
                <a:ea typeface="Futura Medium" charset="0"/>
                <a:cs typeface="Arial" panose="020B0604020202020204" pitchFamily="34" charset="0"/>
              </a:rPr>
              <a:t>Continuous</a:t>
            </a:r>
            <a:r>
              <a:rPr lang="zh-CN" altLang="en-US" dirty="0">
                <a:solidFill>
                  <a:schemeClr val="bg1"/>
                </a:solidFill>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D</a:t>
            </a:r>
            <a:r>
              <a:rPr lang="en-US" altLang="zh-CN" dirty="0">
                <a:solidFill>
                  <a:schemeClr val="bg1"/>
                </a:solidFill>
                <a:latin typeface="Arial" panose="020B0604020202020204" pitchFamily="34" charset="0"/>
                <a:ea typeface="Futura Medium" charset="0"/>
                <a:cs typeface="Arial" panose="020B0604020202020204" pitchFamily="34" charset="0"/>
              </a:rPr>
              <a:t>elivery</a:t>
            </a:r>
            <a:endParaRPr lang="LID4096" dirty="0"/>
          </a:p>
        </p:txBody>
      </p:sp>
      <p:sp>
        <p:nvSpPr>
          <p:cNvPr id="3" name="Content Placeholder 2">
            <a:extLst>
              <a:ext uri="{FF2B5EF4-FFF2-40B4-BE49-F238E27FC236}">
                <a16:creationId xmlns:a16="http://schemas.microsoft.com/office/drawing/2014/main" id="{54F6519D-E00F-400B-8BA0-0102B7675371}"/>
              </a:ext>
            </a:extLst>
          </p:cNvPr>
          <p:cNvSpPr>
            <a:spLocks noGrp="1"/>
          </p:cNvSpPr>
          <p:nvPr>
            <p:ph idx="1"/>
          </p:nvPr>
        </p:nvSpPr>
        <p:spPr/>
        <p:txBody>
          <a:bodyPr/>
          <a:lstStyle/>
          <a:p>
            <a:r>
              <a:rPr lang="en-US" b="0" i="0" u="sng" dirty="0">
                <a:solidFill>
                  <a:srgbClr val="903B99"/>
                </a:solidFill>
                <a:effectLst/>
                <a:latin typeface="Asap"/>
                <a:hlinkClick r:id="rId2"/>
              </a:rPr>
              <a:t>Continuous Delivery</a:t>
            </a:r>
            <a:r>
              <a:rPr lang="en-US" b="0" i="0" dirty="0">
                <a:solidFill>
                  <a:srgbClr val="3A3A3A"/>
                </a:solidFill>
                <a:effectLst/>
                <a:latin typeface="Asap"/>
              </a:rPr>
              <a:t> is an extension of CI since it enables automation to deploy all the code changes to </a:t>
            </a:r>
            <a:r>
              <a:rPr lang="en-US" b="1" i="0" dirty="0">
                <a:solidFill>
                  <a:srgbClr val="3A3A3A"/>
                </a:solidFill>
                <a:effectLst/>
                <a:latin typeface="Asap"/>
              </a:rPr>
              <a:t>an environment </a:t>
            </a:r>
            <a:r>
              <a:rPr lang="en-US" b="0" i="0" dirty="0">
                <a:solidFill>
                  <a:srgbClr val="3A3A3A"/>
                </a:solidFill>
                <a:effectLst/>
                <a:latin typeface="Asap"/>
              </a:rPr>
              <a:t>(dev, </a:t>
            </a:r>
            <a:r>
              <a:rPr lang="en-US" b="0" i="0" dirty="0" err="1">
                <a:solidFill>
                  <a:srgbClr val="3A3A3A"/>
                </a:solidFill>
                <a:effectLst/>
                <a:latin typeface="Asap"/>
              </a:rPr>
              <a:t>qa</a:t>
            </a:r>
            <a:r>
              <a:rPr lang="en-US" b="0" i="0" dirty="0">
                <a:solidFill>
                  <a:srgbClr val="3A3A3A"/>
                </a:solidFill>
                <a:effectLst/>
                <a:latin typeface="Asap"/>
              </a:rPr>
              <a:t>, prod) after the changes have been merged.</a:t>
            </a:r>
          </a:p>
          <a:p>
            <a:r>
              <a:rPr lang="en-US" dirty="0">
                <a:solidFill>
                  <a:srgbClr val="3A3A3A"/>
                </a:solidFill>
                <a:latin typeface="Asap"/>
              </a:rPr>
              <a:t>D</a:t>
            </a:r>
            <a:r>
              <a:rPr lang="en-US" b="0" i="0" dirty="0">
                <a:solidFill>
                  <a:srgbClr val="3A3A3A"/>
                </a:solidFill>
                <a:effectLst/>
                <a:latin typeface="Asap"/>
              </a:rPr>
              <a:t>evelopers can deploy their changes at any time by </a:t>
            </a:r>
            <a:r>
              <a:rPr lang="en-US" b="1" i="0" dirty="0">
                <a:solidFill>
                  <a:srgbClr val="3A3A3A"/>
                </a:solidFill>
                <a:effectLst/>
                <a:latin typeface="Asap"/>
              </a:rPr>
              <a:t>simply clicking a button or at the completion of CI</a:t>
            </a:r>
            <a:r>
              <a:rPr lang="en-US" b="0" i="0" dirty="0">
                <a:solidFill>
                  <a:srgbClr val="3A3A3A"/>
                </a:solidFill>
                <a:effectLst/>
                <a:latin typeface="Asap"/>
              </a:rPr>
              <a:t>.</a:t>
            </a:r>
          </a:p>
          <a:p>
            <a:endParaRPr lang="LID4096" dirty="0"/>
          </a:p>
        </p:txBody>
      </p:sp>
    </p:spTree>
    <p:extLst>
      <p:ext uri="{BB962C8B-B14F-4D97-AF65-F5344CB8AC3E}">
        <p14:creationId xmlns:p14="http://schemas.microsoft.com/office/powerpoint/2010/main" val="1871233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806B-2820-48E8-8667-0A104BED6A09}"/>
              </a:ext>
            </a:extLst>
          </p:cNvPr>
          <p:cNvSpPr>
            <a:spLocks noGrp="1"/>
          </p:cNvSpPr>
          <p:nvPr>
            <p:ph type="title"/>
          </p:nvPr>
        </p:nvSpPr>
        <p:spPr/>
        <p:txBody>
          <a:bodyPr/>
          <a:lstStyle/>
          <a:p>
            <a:r>
              <a:rPr lang="en-US" altLang="zh-CN" dirty="0">
                <a:solidFill>
                  <a:schemeClr val="bg1"/>
                </a:solidFill>
                <a:latin typeface="Arial" panose="020B0604020202020204" pitchFamily="34" charset="0"/>
                <a:ea typeface="Futura Medium" charset="0"/>
                <a:cs typeface="Arial" panose="020B0604020202020204" pitchFamily="34" charset="0"/>
              </a:rPr>
              <a:t>Continuous</a:t>
            </a:r>
            <a:r>
              <a:rPr lang="zh-CN" altLang="en-US" dirty="0">
                <a:solidFill>
                  <a:schemeClr val="bg1"/>
                </a:solidFill>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Deployment</a:t>
            </a:r>
            <a:endParaRPr lang="LID4096" dirty="0"/>
          </a:p>
        </p:txBody>
      </p:sp>
      <p:sp>
        <p:nvSpPr>
          <p:cNvPr id="3" name="Content Placeholder 2">
            <a:extLst>
              <a:ext uri="{FF2B5EF4-FFF2-40B4-BE49-F238E27FC236}">
                <a16:creationId xmlns:a16="http://schemas.microsoft.com/office/drawing/2014/main" id="{B7040DF9-9A95-48A7-82B9-385022FCD513}"/>
              </a:ext>
            </a:extLst>
          </p:cNvPr>
          <p:cNvSpPr>
            <a:spLocks noGrp="1"/>
          </p:cNvSpPr>
          <p:nvPr>
            <p:ph idx="1"/>
          </p:nvPr>
        </p:nvSpPr>
        <p:spPr/>
        <p:txBody>
          <a:bodyPr/>
          <a:lstStyle/>
          <a:p>
            <a:r>
              <a:rPr lang="en-US" b="0" i="0" u="sng" dirty="0">
                <a:solidFill>
                  <a:schemeClr val="accent5"/>
                </a:solidFill>
                <a:effectLst/>
                <a:latin typeface="Asap"/>
              </a:rPr>
              <a:t>Continuous Deployment </a:t>
            </a:r>
            <a:r>
              <a:rPr lang="en-US" b="0" i="0" dirty="0">
                <a:solidFill>
                  <a:srgbClr val="3A3A3A"/>
                </a:solidFill>
                <a:effectLst/>
                <a:latin typeface="Asap"/>
              </a:rPr>
              <a:t>takes the process one step further than continuous delivery.</a:t>
            </a:r>
          </a:p>
          <a:p>
            <a:r>
              <a:rPr lang="en-US" dirty="0">
                <a:solidFill>
                  <a:srgbClr val="3A3A3A"/>
                </a:solidFill>
                <a:latin typeface="Asap"/>
              </a:rPr>
              <a:t>A</a:t>
            </a:r>
            <a:r>
              <a:rPr lang="en-US" b="0" i="0" dirty="0">
                <a:solidFill>
                  <a:srgbClr val="3A3A3A"/>
                </a:solidFill>
                <a:effectLst/>
                <a:latin typeface="Asap"/>
              </a:rPr>
              <a:t>ll changes that pass the verification steps at each stage in the pipeline are released to production. This process is </a:t>
            </a:r>
            <a:r>
              <a:rPr lang="en-US" b="1" i="0" dirty="0">
                <a:solidFill>
                  <a:srgbClr val="3A3A3A"/>
                </a:solidFill>
                <a:effectLst/>
                <a:latin typeface="Asap"/>
              </a:rPr>
              <a:t>completely automated </a:t>
            </a:r>
            <a:r>
              <a:rPr lang="en-US" b="0" i="0" dirty="0">
                <a:solidFill>
                  <a:srgbClr val="3A3A3A"/>
                </a:solidFill>
                <a:effectLst/>
                <a:latin typeface="Asap"/>
              </a:rPr>
              <a:t>and only a failed verification step will prevent pushing the changes to production.</a:t>
            </a:r>
            <a:endParaRPr lang="LID4096" dirty="0"/>
          </a:p>
        </p:txBody>
      </p:sp>
    </p:spTree>
    <p:extLst>
      <p:ext uri="{BB962C8B-B14F-4D97-AF65-F5344CB8AC3E}">
        <p14:creationId xmlns:p14="http://schemas.microsoft.com/office/powerpoint/2010/main" val="1195421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are the differences between continuous integration, continuous delivery, and continuous deployment? | Atlassian CI/CD">
            <a:extLst>
              <a:ext uri="{FF2B5EF4-FFF2-40B4-BE49-F238E27FC236}">
                <a16:creationId xmlns:a16="http://schemas.microsoft.com/office/drawing/2014/main" id="{CC66FCC4-C1AD-4512-8A31-D4ED331E3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347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5B964-623B-4E49-3499-A3A94C33C7BC}"/>
              </a:ext>
            </a:extLst>
          </p:cNvPr>
          <p:cNvSpPr>
            <a:spLocks noGrp="1"/>
          </p:cNvSpPr>
          <p:nvPr>
            <p:ph type="title"/>
          </p:nvPr>
        </p:nvSpPr>
        <p:spPr>
          <a:xfrm>
            <a:off x="0" y="0"/>
            <a:ext cx="9144000" cy="1325563"/>
          </a:xfrm>
        </p:spPr>
        <p:txBody>
          <a:bodyPr/>
          <a:lstStyle/>
          <a:p>
            <a:r>
              <a:rPr lang="en-US" dirty="0"/>
              <a:t>CD using docker</a:t>
            </a:r>
            <a:endParaRPr lang="LID4096" dirty="0"/>
          </a:p>
        </p:txBody>
      </p:sp>
      <p:pic>
        <p:nvPicPr>
          <p:cNvPr id="4100" name="Picture 4" descr="Use Private Registry for Containerize a CAP Application – Part 1 | SAP Blogs">
            <a:extLst>
              <a:ext uri="{FF2B5EF4-FFF2-40B4-BE49-F238E27FC236}">
                <a16:creationId xmlns:a16="http://schemas.microsoft.com/office/drawing/2014/main" id="{B34CF1CA-F2AE-CD33-21C9-88AF2C036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4431"/>
            <a:ext cx="9144000" cy="56657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E1A16C-8E95-969D-D40E-206A6E634FC7}"/>
              </a:ext>
            </a:extLst>
          </p:cNvPr>
          <p:cNvPicPr>
            <a:picLocks noChangeAspect="1"/>
          </p:cNvPicPr>
          <p:nvPr/>
        </p:nvPicPr>
        <p:blipFill>
          <a:blip r:embed="rId3"/>
          <a:stretch>
            <a:fillRect/>
          </a:stretch>
        </p:blipFill>
        <p:spPr>
          <a:xfrm>
            <a:off x="120073" y="3563770"/>
            <a:ext cx="3527075" cy="3566704"/>
          </a:xfrm>
          <a:prstGeom prst="rect">
            <a:avLst/>
          </a:prstGeom>
        </p:spPr>
      </p:pic>
    </p:spTree>
    <p:extLst>
      <p:ext uri="{BB962C8B-B14F-4D97-AF65-F5344CB8AC3E}">
        <p14:creationId xmlns:p14="http://schemas.microsoft.com/office/powerpoint/2010/main" val="86569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altLang="zh-CN" dirty="0">
                <a:solidFill>
                  <a:schemeClr val="bg1"/>
                </a:solidFill>
                <a:latin typeface="Arial" panose="020B0604020202020204" pitchFamily="34" charset="0"/>
                <a:ea typeface="Futura Medium" charset="0"/>
                <a:cs typeface="Arial" panose="020B0604020202020204" pitchFamily="34" charset="0"/>
              </a:rPr>
              <a:t>Continuous</a:t>
            </a:r>
            <a:r>
              <a:rPr lang="zh-CN" altLang="en-US" dirty="0">
                <a:solidFill>
                  <a:schemeClr val="bg1"/>
                </a:solidFill>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Delivery</a:t>
            </a:r>
            <a:r>
              <a:rPr lang="zh-CN" altLang="en-US" dirty="0">
                <a:solidFill>
                  <a:schemeClr val="bg1"/>
                </a:solidFill>
                <a:latin typeface="Arial" panose="020B0604020202020204" pitchFamily="34" charset="0"/>
                <a:ea typeface="Futura Medium" charset="0"/>
                <a:cs typeface="Arial" panose="020B0604020202020204" pitchFamily="34" charset="0"/>
              </a:rPr>
              <a:t> </a:t>
            </a:r>
            <a:r>
              <a:rPr lang="en-US" altLang="zh-CN" dirty="0">
                <a:solidFill>
                  <a:schemeClr val="bg1"/>
                </a:solidFill>
                <a:latin typeface="Arial" panose="020B0604020202020204" pitchFamily="34" charset="0"/>
                <a:ea typeface="Futura Medium" charset="0"/>
                <a:cs typeface="Arial" panose="020B0604020202020204" pitchFamily="34" charset="0"/>
              </a:rPr>
              <a:t>Pipeline</a:t>
            </a:r>
            <a:endParaRPr lang="en-US" dirty="0">
              <a:solidFill>
                <a:schemeClr val="bg1"/>
              </a:solidFill>
              <a:latin typeface="Arial" panose="020B0604020202020204" pitchFamily="34" charset="0"/>
              <a:ea typeface="Futura Medium"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9802"/>
            <a:ext cx="9143244" cy="2578395"/>
          </a:xfrm>
          <a:prstGeom prst="rect">
            <a:avLst/>
          </a:prstGeom>
        </p:spPr>
      </p:pic>
    </p:spTree>
    <p:extLst>
      <p:ext uri="{BB962C8B-B14F-4D97-AF65-F5344CB8AC3E}">
        <p14:creationId xmlns:p14="http://schemas.microsoft.com/office/powerpoint/2010/main" val="2786804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5113-5E54-77EA-FC39-BDE732336DF3}"/>
              </a:ext>
            </a:extLst>
          </p:cNvPr>
          <p:cNvSpPr>
            <a:spLocks noGrp="1"/>
          </p:cNvSpPr>
          <p:nvPr>
            <p:ph type="title"/>
          </p:nvPr>
        </p:nvSpPr>
        <p:spPr/>
        <p:txBody>
          <a:bodyPr/>
          <a:lstStyle/>
          <a:p>
            <a:r>
              <a:rPr lang="en-US" dirty="0"/>
              <a:t>Continuous delivery pipeline</a:t>
            </a:r>
            <a:endParaRPr lang="LID4096" dirty="0"/>
          </a:p>
        </p:txBody>
      </p:sp>
      <p:sp>
        <p:nvSpPr>
          <p:cNvPr id="3" name="Rectangle 2">
            <a:extLst>
              <a:ext uri="{FF2B5EF4-FFF2-40B4-BE49-F238E27FC236}">
                <a16:creationId xmlns:a16="http://schemas.microsoft.com/office/drawing/2014/main" id="{25371AF7-4800-5D4E-A4AA-0A26317687D2}"/>
              </a:ext>
            </a:extLst>
          </p:cNvPr>
          <p:cNvSpPr>
            <a:spLocks noChangeArrowheads="1"/>
          </p:cNvSpPr>
          <p:nvPr/>
        </p:nvSpPr>
        <p:spPr bwMode="auto">
          <a:xfrm>
            <a:off x="1745673" y="169068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2049" name="Picture 15" descr="Diagram, timeline&#10;&#10;Description automatically generated">
            <a:extLst>
              <a:ext uri="{FF2B5EF4-FFF2-40B4-BE49-F238E27FC236}">
                <a16:creationId xmlns:a16="http://schemas.microsoft.com/office/drawing/2014/main" id="{C9754C3E-E077-EE7E-80D2-4072C2D36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255" y="2022764"/>
            <a:ext cx="6973454" cy="4675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8BD88D-F952-6531-103E-A53AE3C3B4F2}"/>
              </a:ext>
            </a:extLst>
          </p:cNvPr>
          <p:cNvSpPr>
            <a:spLocks noChangeArrowheads="1"/>
          </p:cNvSpPr>
          <p:nvPr/>
        </p:nvSpPr>
        <p:spPr bwMode="auto">
          <a:xfrm>
            <a:off x="1745673" y="62484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Tree>
    <p:extLst>
      <p:ext uri="{BB962C8B-B14F-4D97-AF65-F5344CB8AC3E}">
        <p14:creationId xmlns:p14="http://schemas.microsoft.com/office/powerpoint/2010/main" val="1969514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3A46-8040-4732-A2CB-D8AABB8B5423}"/>
              </a:ext>
            </a:extLst>
          </p:cNvPr>
          <p:cNvSpPr>
            <a:spLocks noGrp="1"/>
          </p:cNvSpPr>
          <p:nvPr>
            <p:ph type="title"/>
          </p:nvPr>
        </p:nvSpPr>
        <p:spPr/>
        <p:txBody>
          <a:bodyPr/>
          <a:lstStyle/>
          <a:p>
            <a:r>
              <a:rPr lang="en-US" b="0" i="0" dirty="0">
                <a:effectLst/>
                <a:latin typeface="arial" panose="020B0604020202020204" pitchFamily="34" charset="0"/>
              </a:rPr>
              <a:t>Development strategy - blue/green deployment</a:t>
            </a:r>
            <a:endParaRPr lang="LID4096" dirty="0"/>
          </a:p>
        </p:txBody>
      </p:sp>
      <p:sp>
        <p:nvSpPr>
          <p:cNvPr id="3" name="Content Placeholder 2">
            <a:extLst>
              <a:ext uri="{FF2B5EF4-FFF2-40B4-BE49-F238E27FC236}">
                <a16:creationId xmlns:a16="http://schemas.microsoft.com/office/drawing/2014/main" id="{D81996C2-7B78-47D2-A3B3-F82D2617C555}"/>
              </a:ext>
            </a:extLst>
          </p:cNvPr>
          <p:cNvSpPr>
            <a:spLocks noGrp="1"/>
          </p:cNvSpPr>
          <p:nvPr>
            <p:ph idx="1"/>
          </p:nvPr>
        </p:nvSpPr>
        <p:spPr/>
        <p:txBody>
          <a:bodyPr>
            <a:normAutofit/>
          </a:bodyPr>
          <a:lstStyle/>
          <a:p>
            <a:r>
              <a:rPr lang="en-US" b="1" dirty="0">
                <a:solidFill>
                  <a:srgbClr val="292929"/>
                </a:solidFill>
                <a:latin typeface="charter"/>
              </a:rPr>
              <a:t>A deployment strategy </a:t>
            </a:r>
            <a:r>
              <a:rPr lang="en-US" dirty="0">
                <a:solidFill>
                  <a:srgbClr val="292929"/>
                </a:solidFill>
                <a:latin typeface="charter"/>
              </a:rPr>
              <a:t>to reduces downtime and risk by running </a:t>
            </a:r>
            <a:r>
              <a:rPr lang="en-US" b="1" dirty="0">
                <a:solidFill>
                  <a:srgbClr val="292929"/>
                </a:solidFill>
                <a:latin typeface="charter"/>
              </a:rPr>
              <a:t>two</a:t>
            </a:r>
            <a:r>
              <a:rPr lang="en-US" dirty="0">
                <a:solidFill>
                  <a:srgbClr val="292929"/>
                </a:solidFill>
                <a:latin typeface="charter"/>
              </a:rPr>
              <a:t> identical production environments called </a:t>
            </a:r>
            <a:r>
              <a:rPr lang="en-US" b="1" dirty="0">
                <a:solidFill>
                  <a:srgbClr val="292929"/>
                </a:solidFill>
                <a:latin typeface="charter"/>
              </a:rPr>
              <a:t>Blue (old environment)</a:t>
            </a:r>
            <a:r>
              <a:rPr lang="en-US" dirty="0">
                <a:solidFill>
                  <a:srgbClr val="292929"/>
                </a:solidFill>
                <a:latin typeface="charter"/>
              </a:rPr>
              <a:t> and </a:t>
            </a:r>
            <a:r>
              <a:rPr lang="en-US" b="1" dirty="0">
                <a:solidFill>
                  <a:srgbClr val="292929"/>
                </a:solidFill>
                <a:latin typeface="charter"/>
              </a:rPr>
              <a:t>Green (new environment)</a:t>
            </a:r>
            <a:r>
              <a:rPr lang="en-US" dirty="0">
                <a:solidFill>
                  <a:srgbClr val="292929"/>
                </a:solidFill>
                <a:latin typeface="charter"/>
              </a:rPr>
              <a:t>.</a:t>
            </a:r>
          </a:p>
          <a:p>
            <a:r>
              <a:rPr lang="en-US" b="0" i="0" dirty="0">
                <a:solidFill>
                  <a:srgbClr val="292929"/>
                </a:solidFill>
                <a:effectLst/>
                <a:latin typeface="charter"/>
              </a:rPr>
              <a:t>When the new environment is ready, the hosting service (e.g</a:t>
            </a:r>
            <a:r>
              <a:rPr lang="en-US" dirty="0">
                <a:solidFill>
                  <a:srgbClr val="292929"/>
                </a:solidFill>
                <a:latin typeface="charter"/>
              </a:rPr>
              <a:t>., Nginx) </a:t>
            </a:r>
            <a:r>
              <a:rPr lang="en-US" b="0" i="0" dirty="0">
                <a:solidFill>
                  <a:srgbClr val="292929"/>
                </a:solidFill>
                <a:effectLst/>
                <a:latin typeface="charter"/>
              </a:rPr>
              <a:t>points all new requests to the new environment. If at any point, an issue is found with the new build, you can simply tell the hosting service to point requests back to the old environment while you come up with a fix.</a:t>
            </a:r>
            <a:endParaRPr lang="LID4096" dirty="0"/>
          </a:p>
        </p:txBody>
      </p:sp>
    </p:spTree>
    <p:extLst>
      <p:ext uri="{BB962C8B-B14F-4D97-AF65-F5344CB8AC3E}">
        <p14:creationId xmlns:p14="http://schemas.microsoft.com/office/powerpoint/2010/main" val="97500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BlueGreenDeployment">
            <a:extLst>
              <a:ext uri="{FF2B5EF4-FFF2-40B4-BE49-F238E27FC236}">
                <a16:creationId xmlns:a16="http://schemas.microsoft.com/office/drawing/2014/main" id="{11752510-0B15-4036-9425-180F71DB8F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2600" y="822007"/>
            <a:ext cx="8178799" cy="52139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794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57A21-B90B-9A76-84FF-419357D14D52}"/>
              </a:ext>
            </a:extLst>
          </p:cNvPr>
          <p:cNvSpPr>
            <a:spLocks noGrp="1"/>
          </p:cNvSpPr>
          <p:nvPr>
            <p:ph idx="1"/>
          </p:nvPr>
        </p:nvSpPr>
        <p:spPr/>
        <p:txBody>
          <a:bodyPr/>
          <a:lstStyle/>
          <a:p>
            <a:endParaRPr lang="LID4096"/>
          </a:p>
        </p:txBody>
      </p:sp>
      <p:pic>
        <p:nvPicPr>
          <p:cNvPr id="4" name="Picture 3" descr="DevOps is a culture, not a role!. Software is everywhere. In today's… | by  Irma Harlann | Medium">
            <a:extLst>
              <a:ext uri="{FF2B5EF4-FFF2-40B4-BE49-F238E27FC236}">
                <a16:creationId xmlns:a16="http://schemas.microsoft.com/office/drawing/2014/main" id="{FB4E2AAB-C862-4EA2-9385-BF9168D391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59242" y="1622119"/>
            <a:ext cx="7025515" cy="36137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41E2CE2-67D2-C678-658E-19F5FDABF78E}"/>
                  </a:ext>
                </a:extLst>
              </p14:cNvPr>
              <p14:cNvContentPartPr/>
              <p14:nvPr/>
            </p14:nvContentPartPr>
            <p14:xfrm>
              <a:off x="4661462" y="2713960"/>
              <a:ext cx="3924720" cy="2673000"/>
            </p14:xfrm>
          </p:contentPart>
        </mc:Choice>
        <mc:Fallback xmlns="">
          <p:pic>
            <p:nvPicPr>
              <p:cNvPr id="5" name="Ink 4">
                <a:extLst>
                  <a:ext uri="{FF2B5EF4-FFF2-40B4-BE49-F238E27FC236}">
                    <a16:creationId xmlns:a16="http://schemas.microsoft.com/office/drawing/2014/main" id="{B41E2CE2-67D2-C678-658E-19F5FDABF78E}"/>
                  </a:ext>
                </a:extLst>
              </p:cNvPr>
              <p:cNvPicPr/>
              <p:nvPr/>
            </p:nvPicPr>
            <p:blipFill>
              <a:blip r:embed="rId4"/>
              <a:stretch>
                <a:fillRect/>
              </a:stretch>
            </p:blipFill>
            <p:spPr>
              <a:xfrm>
                <a:off x="4607462" y="2605960"/>
                <a:ext cx="4032360" cy="2888640"/>
              </a:xfrm>
              <a:prstGeom prst="rect">
                <a:avLst/>
              </a:prstGeom>
            </p:spPr>
          </p:pic>
        </mc:Fallback>
      </mc:AlternateContent>
    </p:spTree>
    <p:extLst>
      <p:ext uri="{BB962C8B-B14F-4D97-AF65-F5344CB8AC3E}">
        <p14:creationId xmlns:p14="http://schemas.microsoft.com/office/powerpoint/2010/main" val="196076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9600-12E7-4FCC-AC02-3F8BAD3D6305}"/>
              </a:ext>
            </a:extLst>
          </p:cNvPr>
          <p:cNvSpPr>
            <a:spLocks noGrp="1"/>
          </p:cNvSpPr>
          <p:nvPr>
            <p:ph type="title"/>
          </p:nvPr>
        </p:nvSpPr>
        <p:spPr/>
        <p:txBody>
          <a:bodyPr/>
          <a:lstStyle/>
          <a:p>
            <a:r>
              <a:rPr lang="en-US" dirty="0"/>
              <a:t>Operate</a:t>
            </a:r>
            <a:endParaRPr lang="LID4096" dirty="0"/>
          </a:p>
        </p:txBody>
      </p:sp>
      <p:sp>
        <p:nvSpPr>
          <p:cNvPr id="3" name="Content Placeholder 2">
            <a:extLst>
              <a:ext uri="{FF2B5EF4-FFF2-40B4-BE49-F238E27FC236}">
                <a16:creationId xmlns:a16="http://schemas.microsoft.com/office/drawing/2014/main" id="{F02B6E28-019A-42FD-A241-A77B23F3A6A5}"/>
              </a:ext>
            </a:extLst>
          </p:cNvPr>
          <p:cNvSpPr>
            <a:spLocks noGrp="1"/>
          </p:cNvSpPr>
          <p:nvPr>
            <p:ph idx="1"/>
          </p:nvPr>
        </p:nvSpPr>
        <p:spPr/>
        <p:txBody>
          <a:bodyPr>
            <a:normAutofit/>
          </a:bodyPr>
          <a:lstStyle/>
          <a:p>
            <a:r>
              <a:rPr lang="en-US" b="0" i="0" dirty="0">
                <a:solidFill>
                  <a:srgbClr val="292929"/>
                </a:solidFill>
                <a:effectLst/>
                <a:latin typeface="charter"/>
              </a:rPr>
              <a:t>Based on the configuration of the hosting service, the environment automatically </a:t>
            </a:r>
            <a:r>
              <a:rPr lang="en-US" b="1" i="0" dirty="0">
                <a:solidFill>
                  <a:srgbClr val="292929"/>
                </a:solidFill>
                <a:effectLst/>
                <a:latin typeface="charter"/>
              </a:rPr>
              <a:t>scales</a:t>
            </a:r>
            <a:r>
              <a:rPr lang="en-US" b="0" i="0" dirty="0">
                <a:solidFill>
                  <a:srgbClr val="292929"/>
                </a:solidFill>
                <a:effectLst/>
                <a:latin typeface="charter"/>
              </a:rPr>
              <a:t> with load to handle peaks and troughs in the number of active users.</a:t>
            </a:r>
          </a:p>
          <a:p>
            <a:r>
              <a:rPr lang="en-US" b="0" i="0" dirty="0">
                <a:solidFill>
                  <a:srgbClr val="292929"/>
                </a:solidFill>
                <a:effectLst/>
                <a:latin typeface="charter"/>
              </a:rPr>
              <a:t>The </a:t>
            </a:r>
            <a:r>
              <a:rPr lang="en-US" b="0" i="0" dirty="0" err="1">
                <a:solidFill>
                  <a:srgbClr val="292929"/>
                </a:solidFill>
                <a:effectLst/>
                <a:latin typeface="charter"/>
              </a:rPr>
              <a:t>organisation</a:t>
            </a:r>
            <a:r>
              <a:rPr lang="en-US" b="0" i="0" dirty="0">
                <a:solidFill>
                  <a:srgbClr val="292929"/>
                </a:solidFill>
                <a:effectLst/>
                <a:latin typeface="charter"/>
              </a:rPr>
              <a:t> has also built a way for their customers to provide feedback on their service, as well as tooling that helps collect and triage this </a:t>
            </a:r>
            <a:r>
              <a:rPr lang="en-US" b="1" i="0" dirty="0">
                <a:solidFill>
                  <a:srgbClr val="292929"/>
                </a:solidFill>
                <a:effectLst/>
                <a:latin typeface="charter"/>
              </a:rPr>
              <a:t>feedback</a:t>
            </a:r>
            <a:r>
              <a:rPr lang="en-US" b="0" i="0" dirty="0">
                <a:solidFill>
                  <a:srgbClr val="292929"/>
                </a:solidFill>
                <a:effectLst/>
                <a:latin typeface="charter"/>
              </a:rPr>
              <a:t> to help shape the future development of the product. </a:t>
            </a:r>
            <a:endParaRPr lang="LID4096" dirty="0"/>
          </a:p>
        </p:txBody>
      </p:sp>
    </p:spTree>
    <p:extLst>
      <p:ext uri="{BB962C8B-B14F-4D97-AF65-F5344CB8AC3E}">
        <p14:creationId xmlns:p14="http://schemas.microsoft.com/office/powerpoint/2010/main" val="2901865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C9837-A3C1-4E8C-AC21-BF4CD8564AE7}"/>
              </a:ext>
            </a:extLst>
          </p:cNvPr>
          <p:cNvSpPr>
            <a:spLocks noGrp="1"/>
          </p:cNvSpPr>
          <p:nvPr>
            <p:ph idx="1"/>
          </p:nvPr>
        </p:nvSpPr>
        <p:spPr/>
        <p:txBody>
          <a:bodyPr/>
          <a:lstStyle/>
          <a:p>
            <a:r>
              <a:rPr lang="en-US" dirty="0"/>
              <a:t>Why DevOps?</a:t>
            </a:r>
          </a:p>
          <a:p>
            <a:r>
              <a:rPr lang="en-US" dirty="0"/>
              <a:t>What is DevOps?</a:t>
            </a:r>
          </a:p>
          <a:p>
            <a:r>
              <a:rPr lang="en-US" dirty="0"/>
              <a:t>DevOps Stage</a:t>
            </a:r>
          </a:p>
          <a:p>
            <a:r>
              <a:rPr lang="en-US" dirty="0"/>
              <a:t>DevOps tools</a:t>
            </a:r>
          </a:p>
          <a:p>
            <a:endParaRPr lang="LID4096" dirty="0"/>
          </a:p>
        </p:txBody>
      </p:sp>
      <p:sp>
        <p:nvSpPr>
          <p:cNvPr id="4" name="Title 1">
            <a:extLst>
              <a:ext uri="{FF2B5EF4-FFF2-40B4-BE49-F238E27FC236}">
                <a16:creationId xmlns:a16="http://schemas.microsoft.com/office/drawing/2014/main" id="{F10E167C-A8FF-4C0B-ADC1-006AF69D8175}"/>
              </a:ext>
            </a:extLst>
          </p:cNvPr>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dirty="0">
                <a:solidFill>
                  <a:schemeClr val="bg1"/>
                </a:solidFill>
                <a:latin typeface="Arial" panose="020B0604020202020204" pitchFamily="34" charset="0"/>
                <a:ea typeface="Futura Medium" charset="0"/>
                <a:cs typeface="Arial" panose="020B0604020202020204" pitchFamily="34" charset="0"/>
              </a:rPr>
              <a:t>Agenda</a:t>
            </a:r>
          </a:p>
        </p:txBody>
      </p:sp>
    </p:spTree>
    <p:extLst>
      <p:ext uri="{BB962C8B-B14F-4D97-AF65-F5344CB8AC3E}">
        <p14:creationId xmlns:p14="http://schemas.microsoft.com/office/powerpoint/2010/main" val="3475906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9600-12E7-4FCC-AC02-3F8BAD3D6305}"/>
              </a:ext>
            </a:extLst>
          </p:cNvPr>
          <p:cNvSpPr>
            <a:spLocks noGrp="1"/>
          </p:cNvSpPr>
          <p:nvPr>
            <p:ph type="title"/>
          </p:nvPr>
        </p:nvSpPr>
        <p:spPr/>
        <p:txBody>
          <a:bodyPr/>
          <a:lstStyle/>
          <a:p>
            <a:r>
              <a:rPr lang="en-US" dirty="0"/>
              <a:t>Operate</a:t>
            </a:r>
            <a:endParaRPr lang="LID4096" dirty="0"/>
          </a:p>
        </p:txBody>
      </p:sp>
      <p:sp>
        <p:nvSpPr>
          <p:cNvPr id="3" name="Content Placeholder 2">
            <a:extLst>
              <a:ext uri="{FF2B5EF4-FFF2-40B4-BE49-F238E27FC236}">
                <a16:creationId xmlns:a16="http://schemas.microsoft.com/office/drawing/2014/main" id="{F02B6E28-019A-42FD-A241-A77B23F3A6A5}"/>
              </a:ext>
            </a:extLst>
          </p:cNvPr>
          <p:cNvSpPr>
            <a:spLocks noGrp="1"/>
          </p:cNvSpPr>
          <p:nvPr>
            <p:ph idx="1"/>
          </p:nvPr>
        </p:nvSpPr>
        <p:spPr/>
        <p:txBody>
          <a:bodyPr>
            <a:normAutofit/>
          </a:bodyPr>
          <a:lstStyle/>
          <a:p>
            <a:r>
              <a:rPr lang="en-US" b="0" i="0" dirty="0">
                <a:solidFill>
                  <a:srgbClr val="292929"/>
                </a:solidFill>
                <a:effectLst/>
                <a:latin typeface="charter"/>
              </a:rPr>
              <a:t>Based on the configuration of the hosting service (AWS), the environment automatically </a:t>
            </a:r>
            <a:r>
              <a:rPr lang="en-US" b="1" i="0" dirty="0">
                <a:solidFill>
                  <a:srgbClr val="292929"/>
                </a:solidFill>
                <a:effectLst/>
                <a:latin typeface="charter"/>
              </a:rPr>
              <a:t>scales</a:t>
            </a:r>
            <a:r>
              <a:rPr lang="en-US" b="0" i="0" dirty="0">
                <a:solidFill>
                  <a:srgbClr val="292929"/>
                </a:solidFill>
                <a:effectLst/>
                <a:latin typeface="charter"/>
              </a:rPr>
              <a:t> with load to handle peaks and troughs in the number of active users.</a:t>
            </a:r>
          </a:p>
        </p:txBody>
      </p:sp>
      <p:pic>
        <p:nvPicPr>
          <p:cNvPr id="6" name="Picture 5">
            <a:extLst>
              <a:ext uri="{FF2B5EF4-FFF2-40B4-BE49-F238E27FC236}">
                <a16:creationId xmlns:a16="http://schemas.microsoft.com/office/drawing/2014/main" id="{480E24BA-C851-4B4D-9E61-8A94E9669698}"/>
              </a:ext>
            </a:extLst>
          </p:cNvPr>
          <p:cNvPicPr>
            <a:picLocks noChangeAspect="1"/>
          </p:cNvPicPr>
          <p:nvPr/>
        </p:nvPicPr>
        <p:blipFill>
          <a:blip r:embed="rId2"/>
          <a:stretch>
            <a:fillRect/>
          </a:stretch>
        </p:blipFill>
        <p:spPr>
          <a:xfrm>
            <a:off x="3168073" y="3079477"/>
            <a:ext cx="5255491" cy="3555069"/>
          </a:xfrm>
          <a:prstGeom prst="rect">
            <a:avLst/>
          </a:prstGeom>
        </p:spPr>
      </p:pic>
    </p:spTree>
    <p:extLst>
      <p:ext uri="{BB962C8B-B14F-4D97-AF65-F5344CB8AC3E}">
        <p14:creationId xmlns:p14="http://schemas.microsoft.com/office/powerpoint/2010/main" val="2129850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A1E5-D2FC-4292-98AE-74934966B9C9}"/>
              </a:ext>
            </a:extLst>
          </p:cNvPr>
          <p:cNvSpPr>
            <a:spLocks noGrp="1"/>
          </p:cNvSpPr>
          <p:nvPr>
            <p:ph type="title"/>
          </p:nvPr>
        </p:nvSpPr>
        <p:spPr/>
        <p:txBody>
          <a:bodyPr/>
          <a:lstStyle/>
          <a:p>
            <a:r>
              <a:rPr lang="en-US" dirty="0"/>
              <a:t>Monitor</a:t>
            </a:r>
            <a:endParaRPr lang="LID4096" dirty="0"/>
          </a:p>
        </p:txBody>
      </p:sp>
      <p:sp>
        <p:nvSpPr>
          <p:cNvPr id="3" name="Content Placeholder 2">
            <a:extLst>
              <a:ext uri="{FF2B5EF4-FFF2-40B4-BE49-F238E27FC236}">
                <a16:creationId xmlns:a16="http://schemas.microsoft.com/office/drawing/2014/main" id="{75F43A98-C13C-42F2-A110-A32DDE4A3BA4}"/>
              </a:ext>
            </a:extLst>
          </p:cNvPr>
          <p:cNvSpPr>
            <a:spLocks noGrp="1"/>
          </p:cNvSpPr>
          <p:nvPr>
            <p:ph idx="1"/>
          </p:nvPr>
        </p:nvSpPr>
        <p:spPr/>
        <p:txBody>
          <a:bodyPr>
            <a:normAutofit lnSpcReduction="10000"/>
          </a:bodyPr>
          <a:lstStyle/>
          <a:p>
            <a:r>
              <a:rPr lang="en-US" b="0" i="0" dirty="0">
                <a:solidFill>
                  <a:srgbClr val="292929"/>
                </a:solidFill>
                <a:effectLst/>
                <a:latin typeface="charter"/>
              </a:rPr>
              <a:t>The ‘final’ phase of the DevOps cycle is to monitor the environment. </a:t>
            </a:r>
          </a:p>
          <a:p>
            <a:endParaRPr lang="en-US" b="0" i="0" dirty="0">
              <a:solidFill>
                <a:srgbClr val="292929"/>
              </a:solidFill>
              <a:effectLst/>
              <a:latin typeface="charter"/>
            </a:endParaRPr>
          </a:p>
          <a:p>
            <a:r>
              <a:rPr lang="en-US" dirty="0">
                <a:solidFill>
                  <a:srgbClr val="292929"/>
                </a:solidFill>
                <a:latin typeface="charter"/>
              </a:rPr>
              <a:t>It is a </a:t>
            </a:r>
            <a:r>
              <a:rPr lang="en-US" b="0" i="0" dirty="0">
                <a:solidFill>
                  <a:srgbClr val="292929"/>
                </a:solidFill>
                <a:effectLst/>
                <a:latin typeface="charter"/>
              </a:rPr>
              <a:t>process to monitor and identify compliance issues and security risks throughout </a:t>
            </a:r>
            <a:r>
              <a:rPr lang="en-US" b="1" i="0" dirty="0">
                <a:solidFill>
                  <a:srgbClr val="292929"/>
                </a:solidFill>
                <a:effectLst/>
                <a:latin typeface="charter"/>
              </a:rPr>
              <a:t>each phase </a:t>
            </a:r>
            <a:r>
              <a:rPr lang="en-US" b="0" i="0" dirty="0">
                <a:solidFill>
                  <a:srgbClr val="292929"/>
                </a:solidFill>
                <a:effectLst/>
                <a:latin typeface="charter"/>
              </a:rPr>
              <a:t>of DevOps lifecycles.</a:t>
            </a:r>
          </a:p>
          <a:p>
            <a:endParaRPr lang="en-US" b="0" i="0" dirty="0">
              <a:solidFill>
                <a:srgbClr val="292929"/>
              </a:solidFill>
              <a:effectLst/>
              <a:latin typeface="charter"/>
            </a:endParaRPr>
          </a:p>
          <a:p>
            <a:r>
              <a:rPr lang="en-US" dirty="0">
                <a:solidFill>
                  <a:srgbClr val="292929"/>
                </a:solidFill>
                <a:latin typeface="charter"/>
              </a:rPr>
              <a:t>It h</a:t>
            </a:r>
            <a:r>
              <a:rPr lang="en-US" b="0" i="0" dirty="0">
                <a:solidFill>
                  <a:srgbClr val="292929"/>
                </a:solidFill>
                <a:effectLst/>
                <a:latin typeface="charter"/>
              </a:rPr>
              <a:t>elps organizations to track, identify, understand key metrics and also resolve application or infrastructure issues in real-times.</a:t>
            </a:r>
            <a:endParaRPr lang="LID4096" dirty="0"/>
          </a:p>
        </p:txBody>
      </p:sp>
    </p:spTree>
    <p:extLst>
      <p:ext uri="{BB962C8B-B14F-4D97-AF65-F5344CB8AC3E}">
        <p14:creationId xmlns:p14="http://schemas.microsoft.com/office/powerpoint/2010/main" val="3354478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C65F-9204-4942-A2BE-631EE3E89402}"/>
              </a:ext>
            </a:extLst>
          </p:cNvPr>
          <p:cNvSpPr>
            <a:spLocks noGrp="1"/>
          </p:cNvSpPr>
          <p:nvPr>
            <p:ph type="title"/>
          </p:nvPr>
        </p:nvSpPr>
        <p:spPr/>
        <p:txBody>
          <a:bodyPr/>
          <a:lstStyle/>
          <a:p>
            <a:r>
              <a:rPr lang="en-US" dirty="0"/>
              <a:t>What type of data we can monitor? </a:t>
            </a:r>
            <a:endParaRPr lang="LID4096"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412B6894-4C98-E915-F54D-F9D0FB5DE273}"/>
                  </a:ext>
                </a:extLst>
              </p:cNvPr>
              <p:cNvGraphicFramePr>
                <a:graphicFrameLocks noGrp="1"/>
              </p:cNvGraphicFramePr>
              <p:nvPr/>
            </p:nvGraphicFramePr>
            <p:xfrm>
              <a:off x="-190500" y="95250"/>
              <a:ext cx="9525000" cy="6667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412B6894-4C98-E915-F54D-F9D0FB5DE273}"/>
                  </a:ext>
                </a:extLst>
              </p:cNvPr>
              <p:cNvPicPr>
                <a:picLocks noGrp="1" noRot="1" noChangeAspect="1" noMove="1" noResize="1" noEditPoints="1" noAdjustHandles="1" noChangeArrowheads="1" noChangeShapeType="1"/>
              </p:cNvPicPr>
              <p:nvPr/>
            </p:nvPicPr>
            <p:blipFill>
              <a:blip r:embed="rId3"/>
              <a:stretch>
                <a:fillRect/>
              </a:stretch>
            </p:blipFill>
            <p:spPr>
              <a:xfrm>
                <a:off x="-190500" y="95250"/>
                <a:ext cx="9525000" cy="6667500"/>
              </a:xfrm>
              <a:prstGeom prst="rect">
                <a:avLst/>
              </a:prstGeom>
            </p:spPr>
          </p:pic>
        </mc:Fallback>
      </mc:AlternateContent>
    </p:spTree>
    <p:extLst>
      <p:ext uri="{BB962C8B-B14F-4D97-AF65-F5344CB8AC3E}">
        <p14:creationId xmlns:p14="http://schemas.microsoft.com/office/powerpoint/2010/main" val="622362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101">
            <a:extLst>
              <a:ext uri="{FF2B5EF4-FFF2-40B4-BE49-F238E27FC236}">
                <a16:creationId xmlns:a16="http://schemas.microsoft.com/office/drawing/2014/main" id="{9C2E301A-4BDA-E742-86F8-9A6EEBD1C2CF}"/>
              </a:ext>
            </a:extLst>
          </p:cNvPr>
          <p:cNvSpPr/>
          <p:nvPr/>
        </p:nvSpPr>
        <p:spPr>
          <a:xfrm rot="8572229">
            <a:off x="5931208" y="1648662"/>
            <a:ext cx="2134386" cy="2203306"/>
          </a:xfrm>
          <a:custGeom>
            <a:avLst/>
            <a:gdLst>
              <a:gd name="connsiteX0" fmla="*/ 835416 w 2134386"/>
              <a:gd name="connsiteY0" fmla="*/ 1750007 h 2203306"/>
              <a:gd name="connsiteX1" fmla="*/ 28319 w 2134386"/>
              <a:gd name="connsiteY1" fmla="*/ 565543 h 2203306"/>
              <a:gd name="connsiteX2" fmla="*/ 3149 w 2134386"/>
              <a:gd name="connsiteY2" fmla="*/ 451433 h 2203306"/>
              <a:gd name="connsiteX3" fmla="*/ 0 w 2134386"/>
              <a:gd name="connsiteY3" fmla="*/ 451433 h 2203306"/>
              <a:gd name="connsiteX4" fmla="*/ 2501 w 2134386"/>
              <a:gd name="connsiteY4" fmla="*/ 448495 h 2203306"/>
              <a:gd name="connsiteX5" fmla="*/ 2438 w 2134386"/>
              <a:gd name="connsiteY5" fmla="*/ 448211 h 2203306"/>
              <a:gd name="connsiteX6" fmla="*/ 2745 w 2134386"/>
              <a:gd name="connsiteY6" fmla="*/ 448209 h 2203306"/>
              <a:gd name="connsiteX7" fmla="*/ 384251 w 2134386"/>
              <a:gd name="connsiteY7" fmla="*/ 0 h 2203306"/>
              <a:gd name="connsiteX8" fmla="*/ 848991 w 2134386"/>
              <a:gd name="connsiteY8" fmla="*/ 442462 h 2203306"/>
              <a:gd name="connsiteX9" fmla="*/ 854520 w 2134386"/>
              <a:gd name="connsiteY9" fmla="*/ 442425 h 2203306"/>
              <a:gd name="connsiteX10" fmla="*/ 857046 w 2134386"/>
              <a:gd name="connsiteY10" fmla="*/ 450131 h 2203306"/>
              <a:gd name="connsiteX11" fmla="*/ 858413 w 2134386"/>
              <a:gd name="connsiteY11" fmla="*/ 451433 h 2203306"/>
              <a:gd name="connsiteX12" fmla="*/ 857473 w 2134386"/>
              <a:gd name="connsiteY12" fmla="*/ 451433 h 2203306"/>
              <a:gd name="connsiteX13" fmla="*/ 875761 w 2134386"/>
              <a:gd name="connsiteY13" fmla="*/ 507220 h 2203306"/>
              <a:gd name="connsiteX14" fmla="*/ 1325524 w 2134386"/>
              <a:gd name="connsiteY14" fmla="*/ 1102662 h 2203306"/>
              <a:gd name="connsiteX15" fmla="*/ 2020651 w 2134386"/>
              <a:gd name="connsiteY15" fmla="*/ 1374024 h 2203306"/>
              <a:gd name="connsiteX16" fmla="*/ 2071990 w 2134386"/>
              <a:gd name="connsiteY16" fmla="*/ 1376183 h 2203306"/>
              <a:gd name="connsiteX17" fmla="*/ 1685964 w 2134386"/>
              <a:gd name="connsiteY17" fmla="*/ 1796837 h 2203306"/>
              <a:gd name="connsiteX18" fmla="*/ 2134386 w 2134386"/>
              <a:gd name="connsiteY18" fmla="*/ 2203306 h 2203306"/>
              <a:gd name="connsiteX19" fmla="*/ 1993774 w 2134386"/>
              <a:gd name="connsiteY19" fmla="*/ 2198153 h 2203306"/>
              <a:gd name="connsiteX20" fmla="*/ 835416 w 2134386"/>
              <a:gd name="connsiteY20" fmla="*/ 1750007 h 220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4386" h="2203306">
                <a:moveTo>
                  <a:pt x="835416" y="1750007"/>
                </a:moveTo>
                <a:cubicBezTo>
                  <a:pt x="424012" y="1438532"/>
                  <a:pt x="150245" y="1016074"/>
                  <a:pt x="28319" y="565543"/>
                </a:cubicBezTo>
                <a:lnTo>
                  <a:pt x="3149" y="451433"/>
                </a:lnTo>
                <a:lnTo>
                  <a:pt x="0" y="451433"/>
                </a:lnTo>
                <a:lnTo>
                  <a:pt x="2501" y="448495"/>
                </a:lnTo>
                <a:lnTo>
                  <a:pt x="2438" y="448211"/>
                </a:lnTo>
                <a:lnTo>
                  <a:pt x="2745" y="448209"/>
                </a:lnTo>
                <a:lnTo>
                  <a:pt x="384251" y="0"/>
                </a:lnTo>
                <a:lnTo>
                  <a:pt x="848991" y="442462"/>
                </a:lnTo>
                <a:lnTo>
                  <a:pt x="854520" y="442425"/>
                </a:lnTo>
                <a:lnTo>
                  <a:pt x="857046" y="450131"/>
                </a:lnTo>
                <a:lnTo>
                  <a:pt x="858413" y="451433"/>
                </a:lnTo>
                <a:lnTo>
                  <a:pt x="857473" y="451433"/>
                </a:lnTo>
                <a:lnTo>
                  <a:pt x="875761" y="507220"/>
                </a:lnTo>
                <a:cubicBezTo>
                  <a:pt x="961713" y="733241"/>
                  <a:pt x="1113477" y="942122"/>
                  <a:pt x="1325524" y="1102662"/>
                </a:cubicBezTo>
                <a:cubicBezTo>
                  <a:pt x="1537572" y="1263204"/>
                  <a:pt x="1779789" y="1352612"/>
                  <a:pt x="2020651" y="1374024"/>
                </a:cubicBezTo>
                <a:lnTo>
                  <a:pt x="2071990" y="1376183"/>
                </a:lnTo>
                <a:lnTo>
                  <a:pt x="1685964" y="1796837"/>
                </a:lnTo>
                <a:lnTo>
                  <a:pt x="2134386" y="2203306"/>
                </a:lnTo>
                <a:lnTo>
                  <a:pt x="1993774" y="2198153"/>
                </a:lnTo>
                <a:cubicBezTo>
                  <a:pt x="1591728" y="2164517"/>
                  <a:pt x="1188049" y="2016986"/>
                  <a:pt x="835416" y="1750007"/>
                </a:cubicBezTo>
                <a:close/>
              </a:path>
            </a:pathLst>
          </a:custGeom>
          <a:solidFill>
            <a:schemeClr val="accent6">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Freeform 127">
            <a:extLst>
              <a:ext uri="{FF2B5EF4-FFF2-40B4-BE49-F238E27FC236}">
                <a16:creationId xmlns:a16="http://schemas.microsoft.com/office/drawing/2014/main" id="{D09F8988-667B-644D-ADF8-41CA1C986418}"/>
              </a:ext>
            </a:extLst>
          </p:cNvPr>
          <p:cNvSpPr/>
          <p:nvPr/>
        </p:nvSpPr>
        <p:spPr>
          <a:xfrm rot="8130241">
            <a:off x="-110315" y="3013744"/>
            <a:ext cx="2092903" cy="2226665"/>
          </a:xfrm>
          <a:custGeom>
            <a:avLst/>
            <a:gdLst>
              <a:gd name="connsiteX0" fmla="*/ 2975 w 2092903"/>
              <a:gd name="connsiteY0" fmla="*/ 2217751 h 2226665"/>
              <a:gd name="connsiteX1" fmla="*/ 434030 w 2092903"/>
              <a:gd name="connsiteY1" fmla="*/ 1826314 h 2226665"/>
              <a:gd name="connsiteX2" fmla="*/ 0 w 2092903"/>
              <a:gd name="connsiteY2" fmla="*/ 1363790 h 2226665"/>
              <a:gd name="connsiteX3" fmla="*/ 80057 w 2092903"/>
              <a:gd name="connsiteY3" fmla="*/ 1370159 h 2226665"/>
              <a:gd name="connsiteX4" fmla="*/ 939640 w 2092903"/>
              <a:gd name="connsiteY4" fmla="*/ 1035015 h 2226665"/>
              <a:gd name="connsiteX5" fmla="*/ 1226025 w 2092903"/>
              <a:gd name="connsiteY5" fmla="*/ 521150 h 2226665"/>
              <a:gd name="connsiteX6" fmla="*/ 1248336 w 2092903"/>
              <a:gd name="connsiteY6" fmla="*/ 407438 h 2226665"/>
              <a:gd name="connsiteX7" fmla="*/ 1248652 w 2092903"/>
              <a:gd name="connsiteY7" fmla="*/ 405825 h 2226665"/>
              <a:gd name="connsiteX8" fmla="*/ 1248804 w 2092903"/>
              <a:gd name="connsiteY8" fmla="*/ 404226 h 2226665"/>
              <a:gd name="connsiteX9" fmla="*/ 1318132 w 2092903"/>
              <a:gd name="connsiteY9" fmla="*/ 343505 h 2226665"/>
              <a:gd name="connsiteX10" fmla="*/ 1316612 w 2092903"/>
              <a:gd name="connsiteY10" fmla="*/ 343505 h 2226665"/>
              <a:gd name="connsiteX11" fmla="*/ 1333943 w 2092903"/>
              <a:gd name="connsiteY11" fmla="*/ 329657 h 2226665"/>
              <a:gd name="connsiteX12" fmla="*/ 1437873 w 2092903"/>
              <a:gd name="connsiteY12" fmla="*/ 238630 h 2226665"/>
              <a:gd name="connsiteX13" fmla="*/ 1446755 w 2092903"/>
              <a:gd name="connsiteY13" fmla="*/ 239516 h 2226665"/>
              <a:gd name="connsiteX14" fmla="*/ 1446756 w 2092903"/>
              <a:gd name="connsiteY14" fmla="*/ 239515 h 2226665"/>
              <a:gd name="connsiteX15" fmla="*/ 1437873 w 2092903"/>
              <a:gd name="connsiteY15" fmla="*/ 238629 h 2226665"/>
              <a:gd name="connsiteX16" fmla="*/ 1710329 w 2092903"/>
              <a:gd name="connsiteY16" fmla="*/ 0 h 2226665"/>
              <a:gd name="connsiteX17" fmla="*/ 1957107 w 2092903"/>
              <a:gd name="connsiteY17" fmla="*/ 290412 h 2226665"/>
              <a:gd name="connsiteX18" fmla="*/ 1948449 w 2092903"/>
              <a:gd name="connsiteY18" fmla="*/ 289549 h 2226665"/>
              <a:gd name="connsiteX19" fmla="*/ 1948449 w 2092903"/>
              <a:gd name="connsiteY19" fmla="*/ 289549 h 2226665"/>
              <a:gd name="connsiteX20" fmla="*/ 1957107 w 2092903"/>
              <a:gd name="connsiteY20" fmla="*/ 290412 h 2226665"/>
              <a:gd name="connsiteX21" fmla="*/ 2092903 w 2092903"/>
              <a:gd name="connsiteY21" fmla="*/ 450218 h 2226665"/>
              <a:gd name="connsiteX22" fmla="*/ 2091853 w 2092903"/>
              <a:gd name="connsiteY22" fmla="*/ 460632 h 2226665"/>
              <a:gd name="connsiteX23" fmla="*/ 2077639 w 2092903"/>
              <a:gd name="connsiteY23" fmla="*/ 601539 h 2226665"/>
              <a:gd name="connsiteX24" fmla="*/ 1554761 w 2092903"/>
              <a:gd name="connsiteY24" fmla="*/ 1657031 h 2226665"/>
              <a:gd name="connsiteX25" fmla="*/ 113916 w 2092903"/>
              <a:gd name="connsiteY25" fmla="*/ 2225944 h 222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2903" h="2226665">
                <a:moveTo>
                  <a:pt x="2975" y="2217751"/>
                </a:moveTo>
                <a:lnTo>
                  <a:pt x="434030" y="1826314"/>
                </a:lnTo>
                <a:lnTo>
                  <a:pt x="0" y="1363790"/>
                </a:lnTo>
                <a:lnTo>
                  <a:pt x="80057" y="1370159"/>
                </a:lnTo>
                <a:cubicBezTo>
                  <a:pt x="397694" y="1380337"/>
                  <a:pt x="709316" y="1269426"/>
                  <a:pt x="939640" y="1035015"/>
                </a:cubicBezTo>
                <a:cubicBezTo>
                  <a:pt x="1083590" y="888510"/>
                  <a:pt x="1178748" y="711100"/>
                  <a:pt x="1226025" y="521150"/>
                </a:cubicBezTo>
                <a:lnTo>
                  <a:pt x="1248336" y="407438"/>
                </a:lnTo>
                <a:lnTo>
                  <a:pt x="1248652" y="405825"/>
                </a:lnTo>
                <a:lnTo>
                  <a:pt x="1248804" y="404226"/>
                </a:lnTo>
                <a:lnTo>
                  <a:pt x="1318132" y="343505"/>
                </a:lnTo>
                <a:lnTo>
                  <a:pt x="1316612" y="343505"/>
                </a:lnTo>
                <a:lnTo>
                  <a:pt x="1333943" y="329657"/>
                </a:lnTo>
                <a:lnTo>
                  <a:pt x="1437873" y="238630"/>
                </a:lnTo>
                <a:lnTo>
                  <a:pt x="1446755" y="239516"/>
                </a:lnTo>
                <a:lnTo>
                  <a:pt x="1446756" y="239515"/>
                </a:lnTo>
                <a:lnTo>
                  <a:pt x="1437873" y="238629"/>
                </a:lnTo>
                <a:lnTo>
                  <a:pt x="1710329" y="0"/>
                </a:lnTo>
                <a:lnTo>
                  <a:pt x="1957107" y="290412"/>
                </a:lnTo>
                <a:lnTo>
                  <a:pt x="1948449" y="289549"/>
                </a:lnTo>
                <a:lnTo>
                  <a:pt x="1948449" y="289549"/>
                </a:lnTo>
                <a:lnTo>
                  <a:pt x="1957107" y="290412"/>
                </a:lnTo>
                <a:lnTo>
                  <a:pt x="2092903" y="450218"/>
                </a:lnTo>
                <a:lnTo>
                  <a:pt x="2091853" y="460632"/>
                </a:lnTo>
                <a:lnTo>
                  <a:pt x="2077639" y="601539"/>
                </a:lnTo>
                <a:cubicBezTo>
                  <a:pt x="2018875" y="991751"/>
                  <a:pt x="1845359" y="1361274"/>
                  <a:pt x="1554761" y="1657031"/>
                </a:cubicBezTo>
                <a:cubicBezTo>
                  <a:pt x="1167299" y="2051371"/>
                  <a:pt x="645051" y="2239906"/>
                  <a:pt x="113916" y="2225944"/>
                </a:cubicBez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B1B32D29-5C54-4949-9E49-88CF5BECD8C5}"/>
              </a:ext>
            </a:extLst>
          </p:cNvPr>
          <p:cNvSpPr/>
          <p:nvPr/>
        </p:nvSpPr>
        <p:spPr>
          <a:xfrm rot="19106727">
            <a:off x="3954410" y="2424916"/>
            <a:ext cx="902100" cy="3026430"/>
          </a:xfrm>
          <a:custGeom>
            <a:avLst/>
            <a:gdLst>
              <a:gd name="connsiteX0" fmla="*/ 469703 w 902100"/>
              <a:gd name="connsiteY0" fmla="*/ 0 h 3026430"/>
              <a:gd name="connsiteX1" fmla="*/ 866987 w 902100"/>
              <a:gd name="connsiteY1" fmla="*/ 479019 h 3026430"/>
              <a:gd name="connsiteX2" fmla="*/ 870707 w 902100"/>
              <a:gd name="connsiteY2" fmla="*/ 479020 h 3026430"/>
              <a:gd name="connsiteX3" fmla="*/ 870764 w 902100"/>
              <a:gd name="connsiteY3" fmla="*/ 483573 h 3026430"/>
              <a:gd name="connsiteX4" fmla="*/ 873866 w 902100"/>
              <a:gd name="connsiteY4" fmla="*/ 487313 h 3026430"/>
              <a:gd name="connsiteX5" fmla="*/ 870810 w 902100"/>
              <a:gd name="connsiteY5" fmla="*/ 487313 h 3026430"/>
              <a:gd name="connsiteX6" fmla="*/ 902100 w 902100"/>
              <a:gd name="connsiteY6" fmla="*/ 3006105 h 3026430"/>
              <a:gd name="connsiteX7" fmla="*/ 462512 w 902100"/>
              <a:gd name="connsiteY7" fmla="*/ 2607445 h 3026430"/>
              <a:gd name="connsiteX8" fmla="*/ 38240 w 902100"/>
              <a:gd name="connsiteY8" fmla="*/ 3026390 h 3026430"/>
              <a:gd name="connsiteX9" fmla="*/ 35169 w 902100"/>
              <a:gd name="connsiteY9" fmla="*/ 3026430 h 3026430"/>
              <a:gd name="connsiteX10" fmla="*/ 3627 w 902100"/>
              <a:gd name="connsiteY10" fmla="*/ 487313 h 3026430"/>
              <a:gd name="connsiteX11" fmla="*/ 0 w 902100"/>
              <a:gd name="connsiteY11" fmla="*/ 487313 h 3026430"/>
              <a:gd name="connsiteX12" fmla="*/ 3581 w 902100"/>
              <a:gd name="connsiteY12" fmla="*/ 483598 h 3026430"/>
              <a:gd name="connsiteX13" fmla="*/ 3522 w 902100"/>
              <a:gd name="connsiteY13" fmla="*/ 478868 h 3026430"/>
              <a:gd name="connsiteX14" fmla="*/ 8139 w 902100"/>
              <a:gd name="connsiteY14" fmla="*/ 478869 h 302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2100" h="3026430">
                <a:moveTo>
                  <a:pt x="469703" y="0"/>
                </a:moveTo>
                <a:lnTo>
                  <a:pt x="866987" y="479019"/>
                </a:lnTo>
                <a:lnTo>
                  <a:pt x="870707" y="479020"/>
                </a:lnTo>
                <a:lnTo>
                  <a:pt x="870764" y="483573"/>
                </a:lnTo>
                <a:lnTo>
                  <a:pt x="873866" y="487313"/>
                </a:lnTo>
                <a:lnTo>
                  <a:pt x="870810" y="487313"/>
                </a:lnTo>
                <a:lnTo>
                  <a:pt x="902100" y="3006105"/>
                </a:lnTo>
                <a:lnTo>
                  <a:pt x="462512" y="2607445"/>
                </a:lnTo>
                <a:lnTo>
                  <a:pt x="38240" y="3026390"/>
                </a:lnTo>
                <a:lnTo>
                  <a:pt x="35169" y="3026430"/>
                </a:lnTo>
                <a:lnTo>
                  <a:pt x="3627" y="487313"/>
                </a:lnTo>
                <a:lnTo>
                  <a:pt x="0" y="487313"/>
                </a:lnTo>
                <a:lnTo>
                  <a:pt x="3581" y="483598"/>
                </a:lnTo>
                <a:lnTo>
                  <a:pt x="3522" y="478868"/>
                </a:lnTo>
                <a:lnTo>
                  <a:pt x="8139" y="478869"/>
                </a:lnTo>
                <a:close/>
              </a:path>
            </a:pathLst>
          </a:cu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A70578C9-3798-D744-8022-A6F58D5807F5}"/>
              </a:ext>
            </a:extLst>
          </p:cNvPr>
          <p:cNvSpPr/>
          <p:nvPr/>
        </p:nvSpPr>
        <p:spPr>
          <a:xfrm rot="2837743">
            <a:off x="1313906" y="4240225"/>
            <a:ext cx="2105654" cy="2382543"/>
          </a:xfrm>
          <a:custGeom>
            <a:avLst/>
            <a:gdLst>
              <a:gd name="connsiteX0" fmla="*/ 29461 w 2105654"/>
              <a:gd name="connsiteY0" fmla="*/ 1542909 h 2382543"/>
              <a:gd name="connsiteX1" fmla="*/ 73865 w 2105654"/>
              <a:gd name="connsiteY1" fmla="*/ 1541437 h 2382543"/>
              <a:gd name="connsiteX2" fmla="*/ 949344 w 2105654"/>
              <a:gd name="connsiteY2" fmla="*/ 1106774 h 2382543"/>
              <a:gd name="connsiteX3" fmla="*/ 1261280 w 2105654"/>
              <a:gd name="connsiteY3" fmla="*/ 556999 h 2382543"/>
              <a:gd name="connsiteX4" fmla="*/ 1285418 w 2105654"/>
              <a:gd name="connsiteY4" fmla="*/ 456174 h 2382543"/>
              <a:gd name="connsiteX5" fmla="*/ 1289690 w 2105654"/>
              <a:gd name="connsiteY5" fmla="*/ 438323 h 2382543"/>
              <a:gd name="connsiteX6" fmla="*/ 1291422 w 2105654"/>
              <a:gd name="connsiteY6" fmla="*/ 426202 h 2382543"/>
              <a:gd name="connsiteX7" fmla="*/ 1382444 w 2105654"/>
              <a:gd name="connsiteY7" fmla="*/ 339695 h 2382543"/>
              <a:gd name="connsiteX8" fmla="*/ 1735077 w 2105654"/>
              <a:gd name="connsiteY8" fmla="*/ 0 h 2382543"/>
              <a:gd name="connsiteX9" fmla="*/ 1895792 w 2105654"/>
              <a:gd name="connsiteY9" fmla="*/ 184213 h 2382543"/>
              <a:gd name="connsiteX10" fmla="*/ 1949253 w 2105654"/>
              <a:gd name="connsiteY10" fmla="*/ 243005 h 2382543"/>
              <a:gd name="connsiteX11" fmla="*/ 1947134 w 2105654"/>
              <a:gd name="connsiteY11" fmla="*/ 243061 h 2382543"/>
              <a:gd name="connsiteX12" fmla="*/ 1947136 w 2105654"/>
              <a:gd name="connsiteY12" fmla="*/ 243063 h 2382543"/>
              <a:gd name="connsiteX13" fmla="*/ 1949253 w 2105654"/>
              <a:gd name="connsiteY13" fmla="*/ 243008 h 2382543"/>
              <a:gd name="connsiteX14" fmla="*/ 2105654 w 2105654"/>
              <a:gd name="connsiteY14" fmla="*/ 415003 h 2382543"/>
              <a:gd name="connsiteX15" fmla="*/ 2100542 w 2105654"/>
              <a:gd name="connsiteY15" fmla="*/ 452207 h 2382543"/>
              <a:gd name="connsiteX16" fmla="*/ 2100542 w 2105654"/>
              <a:gd name="connsiteY16" fmla="*/ 452209 h 2382543"/>
              <a:gd name="connsiteX17" fmla="*/ 2087345 w 2105654"/>
              <a:gd name="connsiteY17" fmla="*/ 548237 h 2382543"/>
              <a:gd name="connsiteX18" fmla="*/ 1524228 w 2105654"/>
              <a:gd name="connsiteY18" fmla="*/ 1662524 h 2382543"/>
              <a:gd name="connsiteX19" fmla="*/ 63379 w 2105654"/>
              <a:gd name="connsiteY19" fmla="*/ 2380806 h 2382543"/>
              <a:gd name="connsiteX20" fmla="*/ 0 w 2105654"/>
              <a:gd name="connsiteY20" fmla="*/ 2382543 h 2382543"/>
              <a:gd name="connsiteX21" fmla="*/ 439676 w 2105654"/>
              <a:gd name="connsiteY21" fmla="*/ 2014286 h 23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5654" h="2382543">
                <a:moveTo>
                  <a:pt x="29461" y="1542909"/>
                </a:moveTo>
                <a:lnTo>
                  <a:pt x="73865" y="1541437"/>
                </a:lnTo>
                <a:cubicBezTo>
                  <a:pt x="390626" y="1515756"/>
                  <a:pt x="707479" y="1368840"/>
                  <a:pt x="949344" y="1106774"/>
                </a:cubicBezTo>
                <a:cubicBezTo>
                  <a:pt x="1100507" y="942983"/>
                  <a:pt x="1204491" y="753594"/>
                  <a:pt x="1261280" y="556999"/>
                </a:cubicBezTo>
                <a:lnTo>
                  <a:pt x="1285418" y="456174"/>
                </a:lnTo>
                <a:lnTo>
                  <a:pt x="1289690" y="438323"/>
                </a:lnTo>
                <a:lnTo>
                  <a:pt x="1291422" y="426202"/>
                </a:lnTo>
                <a:lnTo>
                  <a:pt x="1382444" y="339695"/>
                </a:lnTo>
                <a:lnTo>
                  <a:pt x="1735077" y="0"/>
                </a:lnTo>
                <a:lnTo>
                  <a:pt x="1895792" y="184213"/>
                </a:lnTo>
                <a:lnTo>
                  <a:pt x="1949253" y="243005"/>
                </a:lnTo>
                <a:lnTo>
                  <a:pt x="1947134" y="243061"/>
                </a:lnTo>
                <a:lnTo>
                  <a:pt x="1947136" y="243063"/>
                </a:lnTo>
                <a:lnTo>
                  <a:pt x="1949253" y="243008"/>
                </a:lnTo>
                <a:lnTo>
                  <a:pt x="2105654" y="415003"/>
                </a:lnTo>
                <a:lnTo>
                  <a:pt x="2100542" y="452207"/>
                </a:lnTo>
                <a:lnTo>
                  <a:pt x="2100542" y="452209"/>
                </a:lnTo>
                <a:lnTo>
                  <a:pt x="2087345" y="548237"/>
                </a:lnTo>
                <a:cubicBezTo>
                  <a:pt x="2013509" y="946526"/>
                  <a:pt x="1825892" y="1335665"/>
                  <a:pt x="1524228" y="1662524"/>
                </a:cubicBezTo>
                <a:cubicBezTo>
                  <a:pt x="1122012" y="2098338"/>
                  <a:pt x="593201" y="2340917"/>
                  <a:pt x="63379" y="2380806"/>
                </a:cubicBezTo>
                <a:lnTo>
                  <a:pt x="0" y="2382543"/>
                </a:lnTo>
                <a:lnTo>
                  <a:pt x="439676" y="2014286"/>
                </a:lnTo>
                <a:close/>
              </a:path>
            </a:pathLst>
          </a:custGeom>
          <a:solidFill>
            <a:schemeClr val="accent1">
              <a:alpha val="63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C2CE9F-EA72-AC45-89C2-E0942D748CFE}"/>
              </a:ext>
            </a:extLst>
          </p:cNvPr>
          <p:cNvSpPr>
            <a:spLocks noGrp="1"/>
          </p:cNvSpPr>
          <p:nvPr>
            <p:ph type="title"/>
          </p:nvPr>
        </p:nvSpPr>
        <p:spPr>
          <a:xfrm>
            <a:off x="0" y="1"/>
            <a:ext cx="9144000" cy="1551792"/>
          </a:xfrm>
        </p:spPr>
        <p:txBody>
          <a:bodyPr>
            <a:normAutofit/>
          </a:bodyPr>
          <a:lstStyle/>
          <a:p>
            <a:r>
              <a:rPr lang="en-US" dirty="0"/>
              <a:t>Monitoring data type</a:t>
            </a:r>
          </a:p>
        </p:txBody>
      </p:sp>
      <p:sp>
        <p:nvSpPr>
          <p:cNvPr id="4" name="Slide Number Placeholder 3">
            <a:extLst>
              <a:ext uri="{FF2B5EF4-FFF2-40B4-BE49-F238E27FC236}">
                <a16:creationId xmlns:a16="http://schemas.microsoft.com/office/drawing/2014/main" id="{F97BC554-58F9-6E47-875B-D1CF0DFD2205}"/>
              </a:ext>
            </a:extLst>
          </p:cNvPr>
          <p:cNvSpPr>
            <a:spLocks noGrp="1"/>
          </p:cNvSpPr>
          <p:nvPr>
            <p:ph type="sldNum" sz="quarter" idx="12"/>
          </p:nvPr>
        </p:nvSpPr>
        <p:spPr/>
        <p:txBody>
          <a:bodyPr/>
          <a:lstStyle/>
          <a:p>
            <a:fld id="{16D6CE68-A2D0-4148-AD8B-3294DC4CB750}" type="slidenum">
              <a:rPr lang="en-US" smtClean="0"/>
              <a:t>53</a:t>
            </a:fld>
            <a:endParaRPr lang="en-US" dirty="0"/>
          </a:p>
        </p:txBody>
      </p:sp>
      <p:sp>
        <p:nvSpPr>
          <p:cNvPr id="15" name="Freeform 14">
            <a:extLst>
              <a:ext uri="{FF2B5EF4-FFF2-40B4-BE49-F238E27FC236}">
                <a16:creationId xmlns:a16="http://schemas.microsoft.com/office/drawing/2014/main" id="{8F968102-70B6-4F43-9B1A-422CE593C10D}"/>
              </a:ext>
            </a:extLst>
          </p:cNvPr>
          <p:cNvSpPr/>
          <p:nvPr/>
        </p:nvSpPr>
        <p:spPr>
          <a:xfrm rot="19128835">
            <a:off x="1094558" y="1727567"/>
            <a:ext cx="2445525" cy="2080183"/>
          </a:xfrm>
          <a:custGeom>
            <a:avLst/>
            <a:gdLst>
              <a:gd name="connsiteX0" fmla="*/ 1683876 w 2445525"/>
              <a:gd name="connsiteY0" fmla="*/ 547760 h 2080183"/>
              <a:gd name="connsiteX1" fmla="*/ 2440610 w 2445525"/>
              <a:gd name="connsiteY1" fmla="*/ 1989066 h 2080183"/>
              <a:gd name="connsiteX2" fmla="*/ 2445525 w 2445525"/>
              <a:gd name="connsiteY2" fmla="*/ 2080183 h 2080183"/>
              <a:gd name="connsiteX3" fmla="*/ 2025942 w 2445525"/>
              <a:gd name="connsiteY3" fmla="*/ 1627310 h 2080183"/>
              <a:gd name="connsiteX4" fmla="*/ 1609977 w 2445525"/>
              <a:gd name="connsiteY4" fmla="*/ 2027570 h 2080183"/>
              <a:gd name="connsiteX5" fmla="*/ 1594118 w 2445525"/>
              <a:gd name="connsiteY5" fmla="*/ 1925913 h 2080183"/>
              <a:gd name="connsiteX6" fmla="*/ 1154853 w 2445525"/>
              <a:gd name="connsiteY6" fmla="*/ 1180456 h 2080183"/>
              <a:gd name="connsiteX7" fmla="*/ 477619 w 2445525"/>
              <a:gd name="connsiteY7" fmla="*/ 857938 h 2080183"/>
              <a:gd name="connsiteX8" fmla="*/ 438937 w 2445525"/>
              <a:gd name="connsiteY8" fmla="*/ 853452 h 2080183"/>
              <a:gd name="connsiteX9" fmla="*/ 431724 w 2445525"/>
              <a:gd name="connsiteY9" fmla="*/ 852616 h 2080183"/>
              <a:gd name="connsiteX10" fmla="*/ 316015 w 2445525"/>
              <a:gd name="connsiteY10" fmla="*/ 736749 h 2080183"/>
              <a:gd name="connsiteX11" fmla="*/ 0 w 2445525"/>
              <a:gd name="connsiteY11" fmla="*/ 420307 h 2080183"/>
              <a:gd name="connsiteX12" fmla="*/ 298632 w 2445525"/>
              <a:gd name="connsiteY12" fmla="*/ 125025 h 2080183"/>
              <a:gd name="connsiteX13" fmla="*/ 298632 w 2445525"/>
              <a:gd name="connsiteY13" fmla="*/ 125024 h 2080183"/>
              <a:gd name="connsiteX14" fmla="*/ 425075 w 2445525"/>
              <a:gd name="connsiteY14" fmla="*/ 0 h 2080183"/>
              <a:gd name="connsiteX15" fmla="*/ 432598 w 2445525"/>
              <a:gd name="connsiteY15" fmla="*/ 831 h 2080183"/>
              <a:gd name="connsiteX16" fmla="*/ 432599 w 2445525"/>
              <a:gd name="connsiteY16" fmla="*/ 831 h 2080183"/>
              <a:gd name="connsiteX17" fmla="*/ 555061 w 2445525"/>
              <a:gd name="connsiteY17" fmla="*/ 14364 h 2080183"/>
              <a:gd name="connsiteX18" fmla="*/ 1683876 w 2445525"/>
              <a:gd name="connsiteY18" fmla="*/ 547760 h 208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5525" h="2080183">
                <a:moveTo>
                  <a:pt x="1683876" y="547760"/>
                </a:moveTo>
                <a:cubicBezTo>
                  <a:pt x="2130193" y="938290"/>
                  <a:pt x="2386697" y="1460488"/>
                  <a:pt x="2440610" y="1989066"/>
                </a:cubicBezTo>
                <a:lnTo>
                  <a:pt x="2445525" y="2080183"/>
                </a:lnTo>
                <a:lnTo>
                  <a:pt x="2025942" y="1627310"/>
                </a:lnTo>
                <a:lnTo>
                  <a:pt x="1609977" y="2027570"/>
                </a:lnTo>
                <a:lnTo>
                  <a:pt x="1594118" y="1925913"/>
                </a:lnTo>
                <a:cubicBezTo>
                  <a:pt x="1537912" y="1651147"/>
                  <a:pt x="1389687" y="1385937"/>
                  <a:pt x="1154853" y="1180456"/>
                </a:cubicBezTo>
                <a:cubicBezTo>
                  <a:pt x="953567" y="1004329"/>
                  <a:pt x="717232" y="897096"/>
                  <a:pt x="477619" y="857938"/>
                </a:cubicBezTo>
                <a:lnTo>
                  <a:pt x="438937" y="853452"/>
                </a:lnTo>
                <a:lnTo>
                  <a:pt x="431724" y="852616"/>
                </a:lnTo>
                <a:lnTo>
                  <a:pt x="316015" y="736749"/>
                </a:lnTo>
                <a:lnTo>
                  <a:pt x="0" y="420307"/>
                </a:lnTo>
                <a:lnTo>
                  <a:pt x="298632" y="125025"/>
                </a:lnTo>
                <a:lnTo>
                  <a:pt x="298632" y="125024"/>
                </a:lnTo>
                <a:lnTo>
                  <a:pt x="425075" y="0"/>
                </a:lnTo>
                <a:lnTo>
                  <a:pt x="432598" y="831"/>
                </a:lnTo>
                <a:lnTo>
                  <a:pt x="432599" y="831"/>
                </a:lnTo>
                <a:lnTo>
                  <a:pt x="555061" y="14364"/>
                </a:lnTo>
                <a:cubicBezTo>
                  <a:pt x="955166" y="77623"/>
                  <a:pt x="1349138" y="254863"/>
                  <a:pt x="1683876" y="547760"/>
                </a:cubicBez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C662DF65-B778-4641-A62D-95A446A516A3}"/>
              </a:ext>
            </a:extLst>
          </p:cNvPr>
          <p:cNvSpPr/>
          <p:nvPr/>
        </p:nvSpPr>
        <p:spPr>
          <a:xfrm rot="2977792">
            <a:off x="7076763" y="3097612"/>
            <a:ext cx="2080630" cy="2410855"/>
          </a:xfrm>
          <a:custGeom>
            <a:avLst/>
            <a:gdLst>
              <a:gd name="connsiteX0" fmla="*/ 0 w 2080630"/>
              <a:gd name="connsiteY0" fmla="*/ 8220 h 2410855"/>
              <a:gd name="connsiteX1" fmla="*/ 120990 w 2080630"/>
              <a:gd name="connsiteY1" fmla="*/ 304 h 2410855"/>
              <a:gd name="connsiteX2" fmla="*/ 1407088 w 2080630"/>
              <a:gd name="connsiteY2" fmla="*/ 453616 h 2410855"/>
              <a:gd name="connsiteX3" fmla="*/ 2080476 w 2080630"/>
              <a:gd name="connsiteY3" fmla="*/ 1847114 h 2410855"/>
              <a:gd name="connsiteX4" fmla="*/ 2080584 w 2080630"/>
              <a:gd name="connsiteY4" fmla="*/ 1949302 h 2410855"/>
              <a:gd name="connsiteX5" fmla="*/ 2080630 w 2080630"/>
              <a:gd name="connsiteY5" fmla="*/ 1992528 h 2410855"/>
              <a:gd name="connsiteX6" fmla="*/ 1934958 w 2080630"/>
              <a:gd name="connsiteY6" fmla="*/ 2146477 h 2410855"/>
              <a:gd name="connsiteX7" fmla="*/ 1934957 w 2080630"/>
              <a:gd name="connsiteY7" fmla="*/ 2146477 h 2410855"/>
              <a:gd name="connsiteX8" fmla="*/ 1684792 w 2080630"/>
              <a:gd name="connsiteY8" fmla="*/ 2410855 h 2410855"/>
              <a:gd name="connsiteX9" fmla="*/ 1408829 w 2080630"/>
              <a:gd name="connsiteY9" fmla="*/ 2137287 h 2410855"/>
              <a:gd name="connsiteX10" fmla="*/ 1408829 w 2080630"/>
              <a:gd name="connsiteY10" fmla="*/ 2137287 h 2410855"/>
              <a:gd name="connsiteX11" fmla="*/ 1252876 w 2080630"/>
              <a:gd name="connsiteY11" fmla="*/ 1982685 h 2410855"/>
              <a:gd name="connsiteX12" fmla="*/ 1252929 w 2080630"/>
              <a:gd name="connsiteY12" fmla="*/ 1971301 h 2410855"/>
              <a:gd name="connsiteX13" fmla="*/ 1253101 w 2080630"/>
              <a:gd name="connsiteY13" fmla="*/ 1933911 h 2410855"/>
              <a:gd name="connsiteX14" fmla="*/ 855610 w 2080630"/>
              <a:gd name="connsiteY14" fmla="*/ 1102286 h 2410855"/>
              <a:gd name="connsiteX15" fmla="*/ 88933 w 2080630"/>
              <a:gd name="connsiteY15" fmla="*/ 835383 h 2410855"/>
              <a:gd name="connsiteX16" fmla="*/ 30048 w 2080630"/>
              <a:gd name="connsiteY16" fmla="*/ 839576 h 2410855"/>
              <a:gd name="connsiteX17" fmla="*/ 405394 w 2080630"/>
              <a:gd name="connsiteY17" fmla="*/ 440107 h 24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0630" h="2410855">
                <a:moveTo>
                  <a:pt x="0" y="8220"/>
                </a:moveTo>
                <a:lnTo>
                  <a:pt x="120990" y="304"/>
                </a:lnTo>
                <a:cubicBezTo>
                  <a:pt x="581983" y="-7650"/>
                  <a:pt x="1038541" y="140289"/>
                  <a:pt x="1407088" y="453616"/>
                </a:cubicBezTo>
                <a:cubicBezTo>
                  <a:pt x="1828284" y="811705"/>
                  <a:pt x="2054777" y="1318007"/>
                  <a:pt x="2080476" y="1847114"/>
                </a:cubicBezTo>
                <a:lnTo>
                  <a:pt x="2080584" y="1949302"/>
                </a:lnTo>
                <a:lnTo>
                  <a:pt x="2080630" y="1992528"/>
                </a:lnTo>
                <a:lnTo>
                  <a:pt x="1934958" y="2146477"/>
                </a:lnTo>
                <a:lnTo>
                  <a:pt x="1934957" y="2146477"/>
                </a:lnTo>
                <a:lnTo>
                  <a:pt x="1684792" y="2410855"/>
                </a:lnTo>
                <a:lnTo>
                  <a:pt x="1408829" y="2137287"/>
                </a:lnTo>
                <a:lnTo>
                  <a:pt x="1408829" y="2137287"/>
                </a:lnTo>
                <a:lnTo>
                  <a:pt x="1252876" y="1982685"/>
                </a:lnTo>
                <a:lnTo>
                  <a:pt x="1252929" y="1971301"/>
                </a:lnTo>
                <a:lnTo>
                  <a:pt x="1253101" y="1933911"/>
                </a:lnTo>
                <a:cubicBezTo>
                  <a:pt x="1239551" y="1617363"/>
                  <a:pt x="1105983" y="1315145"/>
                  <a:pt x="855610" y="1102286"/>
                </a:cubicBezTo>
                <a:cubicBezTo>
                  <a:pt x="636533" y="916034"/>
                  <a:pt x="364322" y="829055"/>
                  <a:pt x="88933" y="835383"/>
                </a:cubicBezTo>
                <a:lnTo>
                  <a:pt x="30048" y="839576"/>
                </a:lnTo>
                <a:lnTo>
                  <a:pt x="405394" y="440107"/>
                </a:lnTo>
                <a:close/>
              </a:path>
            </a:pathLst>
          </a:custGeom>
          <a:solidFill>
            <a:schemeClr val="accent6">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65168AB3-0E9A-8C49-973B-37654A5112B6}"/>
              </a:ext>
            </a:extLst>
          </p:cNvPr>
          <p:cNvSpPr txBox="1"/>
          <p:nvPr/>
        </p:nvSpPr>
        <p:spPr>
          <a:xfrm rot="285297">
            <a:off x="5936037" y="2531327"/>
            <a:ext cx="2127379" cy="584775"/>
          </a:xfrm>
          <a:prstGeom prst="rect">
            <a:avLst/>
          </a:prstGeom>
          <a:noFill/>
        </p:spPr>
        <p:txBody>
          <a:bodyPr wrap="square" rtlCol="0">
            <a:prstTxWarp prst="textArchUp">
              <a:avLst>
                <a:gd name="adj" fmla="val 10751861"/>
              </a:avLst>
            </a:prstTxWarp>
            <a:spAutoFit/>
          </a:bodyPr>
          <a:lstStyle/>
          <a:p>
            <a:pPr algn="ctr"/>
            <a:r>
              <a:rPr lang="en-US" sz="3600" dirty="0">
                <a:latin typeface="Gill Sans" panose="020B0502020104020203" pitchFamily="34" charset="-79"/>
                <a:cs typeface="Gill Sans" panose="020B0502020104020203" pitchFamily="34" charset="-79"/>
              </a:rPr>
              <a:t>deploy</a:t>
            </a:r>
          </a:p>
        </p:txBody>
      </p:sp>
      <p:sp>
        <p:nvSpPr>
          <p:cNvPr id="146" name="TextBox 145">
            <a:extLst>
              <a:ext uri="{FF2B5EF4-FFF2-40B4-BE49-F238E27FC236}">
                <a16:creationId xmlns:a16="http://schemas.microsoft.com/office/drawing/2014/main" id="{625FEE71-5FDF-2948-87B2-1F21B3F9BFD6}"/>
              </a:ext>
            </a:extLst>
          </p:cNvPr>
          <p:cNvSpPr txBox="1"/>
          <p:nvPr/>
        </p:nvSpPr>
        <p:spPr>
          <a:xfrm rot="5562583">
            <a:off x="7058138" y="3917785"/>
            <a:ext cx="2127379" cy="584775"/>
          </a:xfrm>
          <a:prstGeom prst="rect">
            <a:avLst/>
          </a:prstGeom>
          <a:noFill/>
        </p:spPr>
        <p:txBody>
          <a:bodyPr wrap="square" rtlCol="0">
            <a:prstTxWarp prst="textArchUp">
              <a:avLst>
                <a:gd name="adj" fmla="val 10751861"/>
              </a:avLst>
            </a:prstTxWarp>
            <a:spAutoFit/>
          </a:bodyPr>
          <a:lstStyle/>
          <a:p>
            <a:pPr algn="ctr"/>
            <a:r>
              <a:rPr lang="en-US" sz="3600" dirty="0">
                <a:latin typeface="Gill Sans" panose="020B0502020104020203" pitchFamily="34" charset="-79"/>
                <a:cs typeface="Gill Sans" panose="020B0502020104020203" pitchFamily="34" charset="-79"/>
              </a:rPr>
              <a:t>operate</a:t>
            </a:r>
          </a:p>
        </p:txBody>
      </p:sp>
      <p:sp>
        <p:nvSpPr>
          <p:cNvPr id="148" name="TextBox 147">
            <a:extLst>
              <a:ext uri="{FF2B5EF4-FFF2-40B4-BE49-F238E27FC236}">
                <a16:creationId xmlns:a16="http://schemas.microsoft.com/office/drawing/2014/main" id="{40010A53-5377-FB4D-89E9-508FE8FE36E6}"/>
              </a:ext>
            </a:extLst>
          </p:cNvPr>
          <p:cNvSpPr txBox="1"/>
          <p:nvPr/>
        </p:nvSpPr>
        <p:spPr>
          <a:xfrm>
            <a:off x="1396376" y="5099652"/>
            <a:ext cx="2127379" cy="584775"/>
          </a:xfrm>
          <a:prstGeom prst="rect">
            <a:avLst/>
          </a:prstGeom>
          <a:noFill/>
        </p:spPr>
        <p:txBody>
          <a:bodyPr wrap="square" rtlCol="0">
            <a:prstTxWarp prst="textArchDown">
              <a:avLst/>
            </a:prstTxWarp>
            <a:spAutoFit/>
          </a:bodyPr>
          <a:lstStyle/>
          <a:p>
            <a:pPr algn="ctr"/>
            <a:r>
              <a:rPr lang="en-US" sz="3600" dirty="0">
                <a:latin typeface="Gill Sans" panose="020B0502020104020203" pitchFamily="34" charset="-79"/>
                <a:cs typeface="Gill Sans" panose="020B0502020104020203" pitchFamily="34" charset="-79"/>
              </a:rPr>
              <a:t>test</a:t>
            </a:r>
          </a:p>
        </p:txBody>
      </p:sp>
      <p:sp>
        <p:nvSpPr>
          <p:cNvPr id="150" name="TextBox 149">
            <a:extLst>
              <a:ext uri="{FF2B5EF4-FFF2-40B4-BE49-F238E27FC236}">
                <a16:creationId xmlns:a16="http://schemas.microsoft.com/office/drawing/2014/main" id="{0E5B3A9A-EBBD-3F4D-9156-515D28F97FFC}"/>
              </a:ext>
            </a:extLst>
          </p:cNvPr>
          <p:cNvSpPr txBox="1"/>
          <p:nvPr/>
        </p:nvSpPr>
        <p:spPr>
          <a:xfrm rot="16200000">
            <a:off x="-65160" y="3828642"/>
            <a:ext cx="2127379" cy="584775"/>
          </a:xfrm>
          <a:prstGeom prst="rect">
            <a:avLst/>
          </a:prstGeom>
          <a:noFill/>
        </p:spPr>
        <p:txBody>
          <a:bodyPr wrap="square" rtlCol="0">
            <a:prstTxWarp prst="textArchUp">
              <a:avLst>
                <a:gd name="adj" fmla="val 10461836"/>
              </a:avLst>
            </a:prstTxWarp>
            <a:spAutoFit/>
          </a:bodyPr>
          <a:lstStyle/>
          <a:p>
            <a:pPr algn="ctr"/>
            <a:r>
              <a:rPr lang="en-US" sz="3600" dirty="0">
                <a:latin typeface="Gill Sans" panose="020B0502020104020203" pitchFamily="34" charset="-79"/>
                <a:cs typeface="Gill Sans" panose="020B0502020104020203" pitchFamily="34" charset="-79"/>
              </a:rPr>
              <a:t>build</a:t>
            </a:r>
          </a:p>
        </p:txBody>
      </p:sp>
      <p:sp>
        <p:nvSpPr>
          <p:cNvPr id="151" name="TextBox 150">
            <a:extLst>
              <a:ext uri="{FF2B5EF4-FFF2-40B4-BE49-F238E27FC236}">
                <a16:creationId xmlns:a16="http://schemas.microsoft.com/office/drawing/2014/main" id="{0E88FEA9-DA28-F84E-8312-A7C325906083}"/>
              </a:ext>
            </a:extLst>
          </p:cNvPr>
          <p:cNvSpPr txBox="1"/>
          <p:nvPr/>
        </p:nvSpPr>
        <p:spPr>
          <a:xfrm rot="21394139">
            <a:off x="1145012" y="2551429"/>
            <a:ext cx="2127379" cy="584775"/>
          </a:xfrm>
          <a:prstGeom prst="rect">
            <a:avLst/>
          </a:prstGeom>
          <a:noFill/>
        </p:spPr>
        <p:txBody>
          <a:bodyPr wrap="square" rtlCol="0">
            <a:prstTxWarp prst="textArchUp">
              <a:avLst>
                <a:gd name="adj" fmla="val 10751861"/>
              </a:avLst>
            </a:prstTxWarp>
            <a:spAutoFit/>
          </a:bodyPr>
          <a:lstStyle/>
          <a:p>
            <a:pPr algn="ctr"/>
            <a:r>
              <a:rPr lang="en-US" sz="3600" dirty="0">
                <a:latin typeface="Gill Sans" panose="020B0502020104020203" pitchFamily="34" charset="-79"/>
                <a:cs typeface="Gill Sans" panose="020B0502020104020203" pitchFamily="34" charset="-79"/>
              </a:rPr>
              <a:t>code</a:t>
            </a:r>
          </a:p>
        </p:txBody>
      </p:sp>
      <p:sp>
        <p:nvSpPr>
          <p:cNvPr id="152" name="TextBox 151">
            <a:extLst>
              <a:ext uri="{FF2B5EF4-FFF2-40B4-BE49-F238E27FC236}">
                <a16:creationId xmlns:a16="http://schemas.microsoft.com/office/drawing/2014/main" id="{D87E2DE6-CE4F-DC4C-BE9F-FEFAF6BD106B}"/>
              </a:ext>
            </a:extLst>
          </p:cNvPr>
          <p:cNvSpPr txBox="1"/>
          <p:nvPr/>
        </p:nvSpPr>
        <p:spPr>
          <a:xfrm rot="2809339">
            <a:off x="2985627" y="3025714"/>
            <a:ext cx="1954657" cy="646331"/>
          </a:xfrm>
          <a:prstGeom prst="rect">
            <a:avLst/>
          </a:prstGeom>
          <a:noFill/>
        </p:spPr>
        <p:txBody>
          <a:bodyPr wrap="square" rtlCol="0">
            <a:spAutoFit/>
          </a:bodyPr>
          <a:lstStyle/>
          <a:p>
            <a:pPr algn="ctr"/>
            <a:r>
              <a:rPr lang="en-US" sz="3600" dirty="0">
                <a:latin typeface="Gill Sans" panose="020B0502020104020203" pitchFamily="34" charset="-79"/>
                <a:cs typeface="Gill Sans" panose="020B0502020104020203" pitchFamily="34" charset="-79"/>
              </a:rPr>
              <a:t>plan</a:t>
            </a:r>
          </a:p>
        </p:txBody>
      </p:sp>
      <p:sp>
        <p:nvSpPr>
          <p:cNvPr id="105" name="Freeform 104">
            <a:extLst>
              <a:ext uri="{FF2B5EF4-FFF2-40B4-BE49-F238E27FC236}">
                <a16:creationId xmlns:a16="http://schemas.microsoft.com/office/drawing/2014/main" id="{27E225D2-85C1-564C-9234-4B67DD65B830}"/>
              </a:ext>
            </a:extLst>
          </p:cNvPr>
          <p:cNvSpPr/>
          <p:nvPr/>
        </p:nvSpPr>
        <p:spPr>
          <a:xfrm rot="2895422">
            <a:off x="4130637" y="2130873"/>
            <a:ext cx="1178442" cy="3641945"/>
          </a:xfrm>
          <a:custGeom>
            <a:avLst/>
            <a:gdLst>
              <a:gd name="connsiteX0" fmla="*/ 6455 w 1178442"/>
              <a:gd name="connsiteY0" fmla="*/ 423679 h 3641945"/>
              <a:gd name="connsiteX1" fmla="*/ 23177 w 1178442"/>
              <a:gd name="connsiteY1" fmla="*/ 423441 h 3641945"/>
              <a:gd name="connsiteX2" fmla="*/ 455437 w 1178442"/>
              <a:gd name="connsiteY2" fmla="*/ 0 h 3641945"/>
              <a:gd name="connsiteX3" fmla="*/ 830272 w 1178442"/>
              <a:gd name="connsiteY3" fmla="*/ 411942 h 3641945"/>
              <a:gd name="connsiteX4" fmla="*/ 843002 w 1178442"/>
              <a:gd name="connsiteY4" fmla="*/ 411760 h 3641945"/>
              <a:gd name="connsiteX5" fmla="*/ 844695 w 1178442"/>
              <a:gd name="connsiteY5" fmla="*/ 427794 h 3641945"/>
              <a:gd name="connsiteX6" fmla="*/ 861395 w 1178442"/>
              <a:gd name="connsiteY6" fmla="*/ 446145 h 3641945"/>
              <a:gd name="connsiteX7" fmla="*/ 846633 w 1178442"/>
              <a:gd name="connsiteY7" fmla="*/ 446145 h 3641945"/>
              <a:gd name="connsiteX8" fmla="*/ 1178442 w 1178442"/>
              <a:gd name="connsiteY8" fmla="*/ 3587834 h 3641945"/>
              <a:gd name="connsiteX9" fmla="*/ 767286 w 1178442"/>
              <a:gd name="connsiteY9" fmla="*/ 3218462 h 3641945"/>
              <a:gd name="connsiteX10" fmla="*/ 512273 w 1178442"/>
              <a:gd name="connsiteY10" fmla="*/ 3490663 h 3641945"/>
              <a:gd name="connsiteX11" fmla="*/ 358060 w 1178442"/>
              <a:gd name="connsiteY11" fmla="*/ 3641778 h 3641945"/>
              <a:gd name="connsiteX12" fmla="*/ 346350 w 1178442"/>
              <a:gd name="connsiteY12" fmla="*/ 3641945 h 3641945"/>
              <a:gd name="connsiteX13" fmla="*/ 8827 w 1178442"/>
              <a:gd name="connsiteY13" fmla="*/ 446145 h 3641945"/>
              <a:gd name="connsiteX14" fmla="*/ 0 w 1178442"/>
              <a:gd name="connsiteY14" fmla="*/ 446145 h 3641945"/>
              <a:gd name="connsiteX15" fmla="*/ 7999 w 1178442"/>
              <a:gd name="connsiteY15" fmla="*/ 438309 h 3641945"/>
              <a:gd name="connsiteX16" fmla="*/ 6455 w 1178442"/>
              <a:gd name="connsiteY16" fmla="*/ 423679 h 364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8442" h="3641945">
                <a:moveTo>
                  <a:pt x="6455" y="423679"/>
                </a:moveTo>
                <a:lnTo>
                  <a:pt x="23177" y="423441"/>
                </a:lnTo>
                <a:lnTo>
                  <a:pt x="455437" y="0"/>
                </a:lnTo>
                <a:lnTo>
                  <a:pt x="830272" y="411942"/>
                </a:lnTo>
                <a:lnTo>
                  <a:pt x="843002" y="411760"/>
                </a:lnTo>
                <a:lnTo>
                  <a:pt x="844695" y="427794"/>
                </a:lnTo>
                <a:lnTo>
                  <a:pt x="861395" y="446145"/>
                </a:lnTo>
                <a:lnTo>
                  <a:pt x="846633" y="446145"/>
                </a:lnTo>
                <a:lnTo>
                  <a:pt x="1178442" y="3587834"/>
                </a:lnTo>
                <a:lnTo>
                  <a:pt x="767286" y="3218462"/>
                </a:lnTo>
                <a:lnTo>
                  <a:pt x="512273" y="3490663"/>
                </a:lnTo>
                <a:lnTo>
                  <a:pt x="358060" y="3641778"/>
                </a:lnTo>
                <a:lnTo>
                  <a:pt x="346350" y="3641945"/>
                </a:lnTo>
                <a:lnTo>
                  <a:pt x="8827" y="446145"/>
                </a:lnTo>
                <a:lnTo>
                  <a:pt x="0" y="446145"/>
                </a:lnTo>
                <a:lnTo>
                  <a:pt x="7999" y="438309"/>
                </a:lnTo>
                <a:lnTo>
                  <a:pt x="6455" y="423679"/>
                </a:lnTo>
                <a:close/>
              </a:path>
            </a:pathLst>
          </a:custGeom>
          <a:solidFill>
            <a:schemeClr val="accent6">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TextBox 153">
            <a:extLst>
              <a:ext uri="{FF2B5EF4-FFF2-40B4-BE49-F238E27FC236}">
                <a16:creationId xmlns:a16="http://schemas.microsoft.com/office/drawing/2014/main" id="{95964D76-963A-8A43-9CCE-04791D318CC2}"/>
              </a:ext>
            </a:extLst>
          </p:cNvPr>
          <p:cNvSpPr txBox="1"/>
          <p:nvPr/>
        </p:nvSpPr>
        <p:spPr>
          <a:xfrm rot="18746167">
            <a:off x="3605106" y="3587495"/>
            <a:ext cx="2059069" cy="658040"/>
          </a:xfrm>
          <a:prstGeom prst="rect">
            <a:avLst/>
          </a:prstGeom>
          <a:noFill/>
        </p:spPr>
        <p:txBody>
          <a:bodyPr wrap="square" rtlCol="0">
            <a:spAutoFit/>
          </a:bodyPr>
          <a:lstStyle/>
          <a:p>
            <a:pPr algn="ctr"/>
            <a:r>
              <a:rPr lang="en-US" sz="3600" dirty="0">
                <a:latin typeface="Gill Sans" panose="020B0502020104020203" pitchFamily="34" charset="-79"/>
                <a:cs typeface="Gill Sans" panose="020B0502020104020203" pitchFamily="34" charset="-79"/>
              </a:rPr>
              <a:t>release</a:t>
            </a:r>
          </a:p>
        </p:txBody>
      </p:sp>
      <p:sp>
        <p:nvSpPr>
          <p:cNvPr id="155" name="TextBox 154">
            <a:extLst>
              <a:ext uri="{FF2B5EF4-FFF2-40B4-BE49-F238E27FC236}">
                <a16:creationId xmlns:a16="http://schemas.microsoft.com/office/drawing/2014/main" id="{27077211-EE52-E949-844B-650FF0EB64A9}"/>
              </a:ext>
            </a:extLst>
          </p:cNvPr>
          <p:cNvSpPr txBox="1"/>
          <p:nvPr/>
        </p:nvSpPr>
        <p:spPr>
          <a:xfrm>
            <a:off x="1282972" y="3548088"/>
            <a:ext cx="2190089" cy="1015663"/>
          </a:xfrm>
          <a:prstGeom prst="rect">
            <a:avLst/>
          </a:prstGeom>
          <a:noFill/>
        </p:spPr>
        <p:txBody>
          <a:bodyPr wrap="square" rtlCol="0">
            <a:spAutoFit/>
          </a:bodyPr>
          <a:lstStyle/>
          <a:p>
            <a:pPr algn="ctr"/>
            <a:r>
              <a:rPr lang="en-US" sz="6000" b="1" dirty="0">
                <a:latin typeface="Gill Sans" panose="020B0502020104020203" pitchFamily="34" charset="-79"/>
                <a:cs typeface="Gill Sans" panose="020B0502020104020203" pitchFamily="34" charset="-79"/>
              </a:rPr>
              <a:t>Dev</a:t>
            </a:r>
          </a:p>
        </p:txBody>
      </p:sp>
      <p:sp>
        <p:nvSpPr>
          <p:cNvPr id="156" name="TextBox 155">
            <a:extLst>
              <a:ext uri="{FF2B5EF4-FFF2-40B4-BE49-F238E27FC236}">
                <a16:creationId xmlns:a16="http://schemas.microsoft.com/office/drawing/2014/main" id="{90F652F1-7CB7-AA4B-A28B-7C7423D8BFD8}"/>
              </a:ext>
            </a:extLst>
          </p:cNvPr>
          <p:cNvSpPr txBox="1"/>
          <p:nvPr/>
        </p:nvSpPr>
        <p:spPr>
          <a:xfrm>
            <a:off x="5602832" y="3561692"/>
            <a:ext cx="2190089" cy="1015663"/>
          </a:xfrm>
          <a:prstGeom prst="rect">
            <a:avLst/>
          </a:prstGeom>
          <a:noFill/>
        </p:spPr>
        <p:txBody>
          <a:bodyPr wrap="square" rtlCol="0">
            <a:spAutoFit/>
          </a:bodyPr>
          <a:lstStyle/>
          <a:p>
            <a:pPr algn="ctr"/>
            <a:r>
              <a:rPr lang="en-US" sz="6000" b="1" dirty="0">
                <a:latin typeface="Gill Sans" panose="020B0502020104020203" pitchFamily="34" charset="-79"/>
                <a:cs typeface="Gill Sans" panose="020B0502020104020203" pitchFamily="34" charset="-79"/>
              </a:rPr>
              <a:t>Ops</a:t>
            </a:r>
          </a:p>
        </p:txBody>
      </p:sp>
      <p:sp>
        <p:nvSpPr>
          <p:cNvPr id="3" name="TextBox 2">
            <a:extLst>
              <a:ext uri="{FF2B5EF4-FFF2-40B4-BE49-F238E27FC236}">
                <a16:creationId xmlns:a16="http://schemas.microsoft.com/office/drawing/2014/main" id="{8B5B830E-0715-F440-98E4-CB5DBCE9D313}"/>
              </a:ext>
            </a:extLst>
          </p:cNvPr>
          <p:cNvSpPr txBox="1"/>
          <p:nvPr/>
        </p:nvSpPr>
        <p:spPr>
          <a:xfrm>
            <a:off x="4506686" y="6615404"/>
            <a:ext cx="184731" cy="369332"/>
          </a:xfrm>
          <a:prstGeom prst="rect">
            <a:avLst/>
          </a:prstGeom>
          <a:noFill/>
        </p:spPr>
        <p:txBody>
          <a:bodyPr wrap="none" rtlCol="0">
            <a:spAutoFit/>
          </a:bodyPr>
          <a:lstStyle/>
          <a:p>
            <a:endParaRPr lang="en-US"/>
          </a:p>
        </p:txBody>
      </p:sp>
      <p:sp>
        <p:nvSpPr>
          <p:cNvPr id="25" name="Rectangle 24">
            <a:extLst>
              <a:ext uri="{FF2B5EF4-FFF2-40B4-BE49-F238E27FC236}">
                <a16:creationId xmlns:a16="http://schemas.microsoft.com/office/drawing/2014/main" id="{9021BB3B-D3E5-BF4F-B2D2-A3EF4799FE5E}"/>
              </a:ext>
            </a:extLst>
          </p:cNvPr>
          <p:cNvSpPr/>
          <p:nvPr/>
        </p:nvSpPr>
        <p:spPr>
          <a:xfrm>
            <a:off x="-393" y="1912608"/>
            <a:ext cx="9144000" cy="430652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131">
            <a:extLst>
              <a:ext uri="{FF2B5EF4-FFF2-40B4-BE49-F238E27FC236}">
                <a16:creationId xmlns:a16="http://schemas.microsoft.com/office/drawing/2014/main" id="{C9FC7043-CF49-8A49-AC03-8E828727709F}"/>
              </a:ext>
            </a:extLst>
          </p:cNvPr>
          <p:cNvSpPr/>
          <p:nvPr/>
        </p:nvSpPr>
        <p:spPr>
          <a:xfrm rot="19191058">
            <a:off x="5509416" y="4207122"/>
            <a:ext cx="2014321" cy="2424358"/>
          </a:xfrm>
          <a:custGeom>
            <a:avLst/>
            <a:gdLst>
              <a:gd name="connsiteX0" fmla="*/ 401520 w 2014321"/>
              <a:gd name="connsiteY0" fmla="*/ 0 h 2424358"/>
              <a:gd name="connsiteX1" fmla="*/ 625768 w 2014321"/>
              <a:gd name="connsiteY1" fmla="*/ 246479 h 2424358"/>
              <a:gd name="connsiteX2" fmla="*/ 624269 w 2014321"/>
              <a:gd name="connsiteY2" fmla="*/ 246479 h 2424358"/>
              <a:gd name="connsiteX3" fmla="*/ 624270 w 2014321"/>
              <a:gd name="connsiteY3" fmla="*/ 246480 h 2424358"/>
              <a:gd name="connsiteX4" fmla="*/ 625768 w 2014321"/>
              <a:gd name="connsiteY4" fmla="*/ 246480 h 2424358"/>
              <a:gd name="connsiteX5" fmla="*/ 666551 w 2014321"/>
              <a:gd name="connsiteY5" fmla="*/ 291307 h 2424358"/>
              <a:gd name="connsiteX6" fmla="*/ 740987 w 2014321"/>
              <a:gd name="connsiteY6" fmla="*/ 370223 h 2424358"/>
              <a:gd name="connsiteX7" fmla="*/ 738337 w 2014321"/>
              <a:gd name="connsiteY7" fmla="*/ 370209 h 2424358"/>
              <a:gd name="connsiteX8" fmla="*/ 842966 w 2014321"/>
              <a:gd name="connsiteY8" fmla="*/ 485211 h 2424358"/>
              <a:gd name="connsiteX9" fmla="*/ 845621 w 2014321"/>
              <a:gd name="connsiteY9" fmla="*/ 500673 h 2424358"/>
              <a:gd name="connsiteX10" fmla="*/ 845620 w 2014321"/>
              <a:gd name="connsiteY10" fmla="*/ 500674 h 2424358"/>
              <a:gd name="connsiteX11" fmla="*/ 854611 w 2014321"/>
              <a:gd name="connsiteY11" fmla="*/ 553022 h 2424358"/>
              <a:gd name="connsiteX12" fmla="*/ 1303781 w 2014321"/>
              <a:gd name="connsiteY12" fmla="*/ 1287440 h 2424358"/>
              <a:gd name="connsiteX13" fmla="*/ 1983649 w 2014321"/>
              <a:gd name="connsiteY13" fmla="*/ 1595040 h 2424358"/>
              <a:gd name="connsiteX14" fmla="*/ 2014321 w 2014321"/>
              <a:gd name="connsiteY14" fmla="*/ 1597954 h 2424358"/>
              <a:gd name="connsiteX15" fmla="*/ 1605209 w 2014321"/>
              <a:gd name="connsiteY15" fmla="*/ 1998566 h 2424358"/>
              <a:gd name="connsiteX16" fmla="*/ 1999899 w 2014321"/>
              <a:gd name="connsiteY16" fmla="*/ 2424358 h 2424358"/>
              <a:gd name="connsiteX17" fmla="*/ 1913396 w 2014321"/>
              <a:gd name="connsiteY17" fmla="*/ 2416610 h 2424358"/>
              <a:gd name="connsiteX18" fmla="*/ 780252 w 2014321"/>
              <a:gd name="connsiteY18" fmla="*/ 1908068 h 2424358"/>
              <a:gd name="connsiteX19" fmla="*/ 4060 w 2014321"/>
              <a:gd name="connsiteY19" fmla="*/ 486180 h 2424358"/>
              <a:gd name="connsiteX20" fmla="*/ 2007 w 2014321"/>
              <a:gd name="connsiteY20" fmla="*/ 456555 h 2424358"/>
              <a:gd name="connsiteX21" fmla="*/ 2008 w 2014321"/>
              <a:gd name="connsiteY21" fmla="*/ 456555 h 2424358"/>
              <a:gd name="connsiteX22" fmla="*/ 0 w 2014321"/>
              <a:gd name="connsiteY22" fmla="*/ 427580 h 2424358"/>
              <a:gd name="connsiteX23" fmla="*/ 170061 w 2014321"/>
              <a:gd name="connsiteY23" fmla="*/ 246481 h 2424358"/>
              <a:gd name="connsiteX24" fmla="*/ 173758 w 2014321"/>
              <a:gd name="connsiteY24" fmla="*/ 246481 h 2424358"/>
              <a:gd name="connsiteX25" fmla="*/ 173759 w 2014321"/>
              <a:gd name="connsiteY25" fmla="*/ 246480 h 2424358"/>
              <a:gd name="connsiteX26" fmla="*/ 170062 w 2014321"/>
              <a:gd name="connsiteY26" fmla="*/ 246480 h 242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14321" h="2424358">
                <a:moveTo>
                  <a:pt x="401520" y="0"/>
                </a:moveTo>
                <a:lnTo>
                  <a:pt x="625768" y="246479"/>
                </a:lnTo>
                <a:lnTo>
                  <a:pt x="624269" y="246479"/>
                </a:lnTo>
                <a:lnTo>
                  <a:pt x="624270" y="246480"/>
                </a:lnTo>
                <a:lnTo>
                  <a:pt x="625768" y="246480"/>
                </a:lnTo>
                <a:lnTo>
                  <a:pt x="666551" y="291307"/>
                </a:lnTo>
                <a:lnTo>
                  <a:pt x="740987" y="370223"/>
                </a:lnTo>
                <a:lnTo>
                  <a:pt x="738337" y="370209"/>
                </a:lnTo>
                <a:lnTo>
                  <a:pt x="842966" y="485211"/>
                </a:lnTo>
                <a:lnTo>
                  <a:pt x="845621" y="500673"/>
                </a:lnTo>
                <a:lnTo>
                  <a:pt x="845620" y="500674"/>
                </a:lnTo>
                <a:lnTo>
                  <a:pt x="854611" y="553022"/>
                </a:lnTo>
                <a:cubicBezTo>
                  <a:pt x="914826" y="825920"/>
                  <a:pt x="1066602" y="1087370"/>
                  <a:pt x="1303781" y="1287440"/>
                </a:cubicBezTo>
                <a:cubicBezTo>
                  <a:pt x="1507077" y="1458929"/>
                  <a:pt x="1744249" y="1560969"/>
                  <a:pt x="1983649" y="1595040"/>
                </a:cubicBezTo>
                <a:lnTo>
                  <a:pt x="2014321" y="1597954"/>
                </a:lnTo>
                <a:lnTo>
                  <a:pt x="1605209" y="1998566"/>
                </a:lnTo>
                <a:lnTo>
                  <a:pt x="1999899" y="2424358"/>
                </a:lnTo>
                <a:lnTo>
                  <a:pt x="1913396" y="2416610"/>
                </a:lnTo>
                <a:cubicBezTo>
                  <a:pt x="1513679" y="2361842"/>
                  <a:pt x="1118332" y="2193252"/>
                  <a:pt x="780252" y="1908068"/>
                </a:cubicBezTo>
                <a:cubicBezTo>
                  <a:pt x="329479" y="1527822"/>
                  <a:pt x="65865" y="1012293"/>
                  <a:pt x="4060" y="486180"/>
                </a:cubicBezTo>
                <a:lnTo>
                  <a:pt x="2007" y="456555"/>
                </a:lnTo>
                <a:lnTo>
                  <a:pt x="2008" y="456555"/>
                </a:lnTo>
                <a:lnTo>
                  <a:pt x="0" y="427580"/>
                </a:lnTo>
                <a:lnTo>
                  <a:pt x="170061" y="246481"/>
                </a:lnTo>
                <a:lnTo>
                  <a:pt x="173758" y="246481"/>
                </a:lnTo>
                <a:lnTo>
                  <a:pt x="173759" y="246480"/>
                </a:lnTo>
                <a:lnTo>
                  <a:pt x="170062" y="246480"/>
                </a:lnTo>
                <a:close/>
              </a:path>
            </a:pathLst>
          </a:cu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7" name="TextBox 146">
            <a:extLst>
              <a:ext uri="{FF2B5EF4-FFF2-40B4-BE49-F238E27FC236}">
                <a16:creationId xmlns:a16="http://schemas.microsoft.com/office/drawing/2014/main" id="{90363772-68A4-8B46-9CC7-128F504808FB}"/>
              </a:ext>
            </a:extLst>
          </p:cNvPr>
          <p:cNvSpPr txBox="1"/>
          <p:nvPr/>
        </p:nvSpPr>
        <p:spPr>
          <a:xfrm rot="819174">
            <a:off x="5382531" y="5099652"/>
            <a:ext cx="2127379" cy="584775"/>
          </a:xfrm>
          <a:prstGeom prst="rect">
            <a:avLst/>
          </a:prstGeom>
          <a:noFill/>
        </p:spPr>
        <p:txBody>
          <a:bodyPr wrap="square" rtlCol="0">
            <a:prstTxWarp prst="textArchDown">
              <a:avLst/>
            </a:prstTxWarp>
            <a:spAutoFit/>
          </a:bodyPr>
          <a:lstStyle/>
          <a:p>
            <a:pPr algn="ctr"/>
            <a:r>
              <a:rPr lang="en-US" sz="3600" b="1" dirty="0">
                <a:solidFill>
                  <a:schemeClr val="bg1"/>
                </a:solidFill>
                <a:latin typeface="Gill Sans" panose="020B0502020104020203" pitchFamily="34" charset="-79"/>
              </a:rPr>
              <a:t>monitor</a:t>
            </a:r>
          </a:p>
        </p:txBody>
      </p:sp>
      <p:sp>
        <p:nvSpPr>
          <p:cNvPr id="26" name="TextBox 25">
            <a:extLst>
              <a:ext uri="{FF2B5EF4-FFF2-40B4-BE49-F238E27FC236}">
                <a16:creationId xmlns:a16="http://schemas.microsoft.com/office/drawing/2014/main" id="{DE419B9B-4EB2-674D-9DA1-940F80421A16}"/>
              </a:ext>
            </a:extLst>
          </p:cNvPr>
          <p:cNvSpPr txBox="1"/>
          <p:nvPr/>
        </p:nvSpPr>
        <p:spPr>
          <a:xfrm>
            <a:off x="506987" y="3365497"/>
            <a:ext cx="1707304" cy="461665"/>
          </a:xfrm>
          <a:prstGeom prst="rect">
            <a:avLst/>
          </a:prstGeom>
          <a:solidFill>
            <a:schemeClr val="bg1"/>
          </a:solidFill>
        </p:spPr>
        <p:txBody>
          <a:bodyPr wrap="square" rtlCol="0">
            <a:spAutoFit/>
          </a:bodyPr>
          <a:lstStyle/>
          <a:p>
            <a:pPr algn="ctr"/>
            <a:r>
              <a:rPr lang="en-US" sz="2400" b="1" dirty="0">
                <a:latin typeface="Futura Medium" panose="020B0602020204020303" pitchFamily="34" charset="-79"/>
                <a:cs typeface="Futura Medium" panose="020B0602020204020303" pitchFamily="34" charset="-79"/>
              </a:rPr>
              <a:t>Logs</a:t>
            </a:r>
          </a:p>
        </p:txBody>
      </p:sp>
      <p:sp>
        <p:nvSpPr>
          <p:cNvPr id="28" name="TextBox 27">
            <a:extLst>
              <a:ext uri="{FF2B5EF4-FFF2-40B4-BE49-F238E27FC236}">
                <a16:creationId xmlns:a16="http://schemas.microsoft.com/office/drawing/2014/main" id="{BC887F32-A863-084D-9F35-A49376AF9FA2}"/>
              </a:ext>
            </a:extLst>
          </p:cNvPr>
          <p:cNvSpPr txBox="1"/>
          <p:nvPr/>
        </p:nvSpPr>
        <p:spPr>
          <a:xfrm>
            <a:off x="2495809" y="3404983"/>
            <a:ext cx="1987030" cy="461665"/>
          </a:xfrm>
          <a:prstGeom prst="rect">
            <a:avLst/>
          </a:prstGeom>
          <a:solidFill>
            <a:schemeClr val="bg1"/>
          </a:solidFill>
        </p:spPr>
        <p:txBody>
          <a:bodyPr wrap="square" rtlCol="0">
            <a:spAutoFit/>
          </a:bodyPr>
          <a:lstStyle/>
          <a:p>
            <a:pPr algn="ctr"/>
            <a:r>
              <a:rPr lang="en-US" sz="2400" b="1" dirty="0">
                <a:latin typeface="Futura Medium" panose="020B0602020204020303" pitchFamily="34" charset="-79"/>
                <a:cs typeface="Futura Medium" panose="020B0602020204020303" pitchFamily="34" charset="-79"/>
              </a:rPr>
              <a:t>Metrics</a:t>
            </a:r>
          </a:p>
        </p:txBody>
      </p:sp>
      <p:grpSp>
        <p:nvGrpSpPr>
          <p:cNvPr id="32" name="Group 31">
            <a:extLst>
              <a:ext uri="{FF2B5EF4-FFF2-40B4-BE49-F238E27FC236}">
                <a16:creationId xmlns:a16="http://schemas.microsoft.com/office/drawing/2014/main" id="{52AE7CC0-C0B4-F847-92BC-2B10A8A4A84C}"/>
              </a:ext>
            </a:extLst>
          </p:cNvPr>
          <p:cNvGrpSpPr/>
          <p:nvPr/>
        </p:nvGrpSpPr>
        <p:grpSpPr>
          <a:xfrm>
            <a:off x="910502" y="1866549"/>
            <a:ext cx="949226" cy="1233131"/>
            <a:chOff x="2534825" y="5201914"/>
            <a:chExt cx="949226" cy="1233131"/>
          </a:xfrm>
        </p:grpSpPr>
        <p:pic>
          <p:nvPicPr>
            <p:cNvPr id="33" name="Picture 32">
              <a:extLst>
                <a:ext uri="{FF2B5EF4-FFF2-40B4-BE49-F238E27FC236}">
                  <a16:creationId xmlns:a16="http://schemas.microsoft.com/office/drawing/2014/main" id="{DEA69937-905A-424A-863C-01E688B0D85B}"/>
                </a:ext>
              </a:extLst>
            </p:cNvPr>
            <p:cNvPicPr>
              <a:picLocks noChangeAspect="1"/>
            </p:cNvPicPr>
            <p:nvPr/>
          </p:nvPicPr>
          <p:blipFill rotWithShape="1">
            <a:blip r:embed="rId3"/>
            <a:srcRect l="20698" t="9589" r="20659" b="9549"/>
            <a:stretch/>
          </p:blipFill>
          <p:spPr>
            <a:xfrm>
              <a:off x="2706728" y="5201914"/>
              <a:ext cx="777323" cy="1071838"/>
            </a:xfrm>
            <a:prstGeom prst="snip1Rect">
              <a:avLst>
                <a:gd name="adj" fmla="val 30376"/>
              </a:avLst>
            </a:prstGeom>
            <a:solidFill>
              <a:schemeClr val="bg1"/>
            </a:solidFill>
          </p:spPr>
        </p:pic>
        <p:sp>
          <p:nvSpPr>
            <p:cNvPr id="34" name="Rectangle 33">
              <a:extLst>
                <a:ext uri="{FF2B5EF4-FFF2-40B4-BE49-F238E27FC236}">
                  <a16:creationId xmlns:a16="http://schemas.microsoft.com/office/drawing/2014/main" id="{B343EF11-6FC3-BD4B-A643-4BC74F83F2CE}"/>
                </a:ext>
              </a:extLst>
            </p:cNvPr>
            <p:cNvSpPr/>
            <p:nvPr/>
          </p:nvSpPr>
          <p:spPr>
            <a:xfrm>
              <a:off x="2751451" y="5945158"/>
              <a:ext cx="662510" cy="328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B43BBC-FEB5-3B48-8A72-C0689B030FE2}"/>
                </a:ext>
              </a:extLst>
            </p:cNvPr>
            <p:cNvSpPr/>
            <p:nvPr/>
          </p:nvSpPr>
          <p:spPr>
            <a:xfrm>
              <a:off x="2747215" y="5251451"/>
              <a:ext cx="491285" cy="628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BD58F5D-4C82-2E42-A36C-055EE70E36B3}"/>
                </a:ext>
              </a:extLst>
            </p:cNvPr>
            <p:cNvSpPr/>
            <p:nvPr/>
          </p:nvSpPr>
          <p:spPr>
            <a:xfrm>
              <a:off x="2899615" y="5480050"/>
              <a:ext cx="529385" cy="399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C11B51E-19F2-6543-965D-1F49F460F413}"/>
                </a:ext>
              </a:extLst>
            </p:cNvPr>
            <p:cNvPicPr>
              <a:picLocks noChangeAspect="1"/>
            </p:cNvPicPr>
            <p:nvPr/>
          </p:nvPicPr>
          <p:blipFill rotWithShape="1">
            <a:blip r:embed="rId3"/>
            <a:srcRect l="20698" t="9589" r="20659" b="9549"/>
            <a:stretch/>
          </p:blipFill>
          <p:spPr>
            <a:xfrm>
              <a:off x="2534825" y="5363207"/>
              <a:ext cx="777323" cy="1071838"/>
            </a:xfrm>
            <a:prstGeom prst="snip1Rect">
              <a:avLst>
                <a:gd name="adj" fmla="val 30376"/>
              </a:avLst>
            </a:prstGeom>
            <a:solidFill>
              <a:schemeClr val="bg1"/>
            </a:solidFill>
          </p:spPr>
        </p:pic>
      </p:grpSp>
      <p:sp>
        <p:nvSpPr>
          <p:cNvPr id="38" name="TextBox 37">
            <a:extLst>
              <a:ext uri="{FF2B5EF4-FFF2-40B4-BE49-F238E27FC236}">
                <a16:creationId xmlns:a16="http://schemas.microsoft.com/office/drawing/2014/main" id="{3025B7C3-90C0-C94A-9988-14A3272FE045}"/>
              </a:ext>
            </a:extLst>
          </p:cNvPr>
          <p:cNvSpPr txBox="1"/>
          <p:nvPr/>
        </p:nvSpPr>
        <p:spPr>
          <a:xfrm>
            <a:off x="4830827" y="3368254"/>
            <a:ext cx="1800761" cy="461665"/>
          </a:xfrm>
          <a:prstGeom prst="rect">
            <a:avLst/>
          </a:prstGeom>
          <a:solidFill>
            <a:schemeClr val="bg1"/>
          </a:solidFill>
        </p:spPr>
        <p:txBody>
          <a:bodyPr wrap="square" rtlCol="0">
            <a:spAutoFit/>
          </a:bodyPr>
          <a:lstStyle/>
          <a:p>
            <a:pPr algn="ctr"/>
            <a:r>
              <a:rPr lang="en-US" sz="2400" b="1" dirty="0">
                <a:latin typeface="Futura Medium" panose="020B0602020204020303" pitchFamily="34" charset="-79"/>
                <a:cs typeface="Futura Medium" panose="020B0602020204020303" pitchFamily="34" charset="-79"/>
              </a:rPr>
              <a:t>Traces</a:t>
            </a:r>
          </a:p>
        </p:txBody>
      </p:sp>
      <p:pic>
        <p:nvPicPr>
          <p:cNvPr id="6" name="Picture 5">
            <a:extLst>
              <a:ext uri="{FF2B5EF4-FFF2-40B4-BE49-F238E27FC236}">
                <a16:creationId xmlns:a16="http://schemas.microsoft.com/office/drawing/2014/main" id="{CA8EC2C0-18CE-8848-B805-F49314907966}"/>
              </a:ext>
            </a:extLst>
          </p:cNvPr>
          <p:cNvPicPr>
            <a:picLocks noChangeAspect="1"/>
          </p:cNvPicPr>
          <p:nvPr/>
        </p:nvPicPr>
        <p:blipFill>
          <a:blip r:embed="rId4"/>
          <a:stretch>
            <a:fillRect/>
          </a:stretch>
        </p:blipFill>
        <p:spPr>
          <a:xfrm>
            <a:off x="2821197" y="1836041"/>
            <a:ext cx="1410976" cy="1404733"/>
          </a:xfrm>
          <a:prstGeom prst="rect">
            <a:avLst/>
          </a:prstGeom>
        </p:spPr>
      </p:pic>
      <p:pic>
        <p:nvPicPr>
          <p:cNvPr id="9" name="Picture 8">
            <a:extLst>
              <a:ext uri="{FF2B5EF4-FFF2-40B4-BE49-F238E27FC236}">
                <a16:creationId xmlns:a16="http://schemas.microsoft.com/office/drawing/2014/main" id="{F3737719-24D6-B747-A3D6-8A1F2B73CE25}"/>
              </a:ext>
            </a:extLst>
          </p:cNvPr>
          <p:cNvPicPr>
            <a:picLocks noChangeAspect="1"/>
          </p:cNvPicPr>
          <p:nvPr/>
        </p:nvPicPr>
        <p:blipFill>
          <a:blip r:embed="rId5"/>
          <a:stretch>
            <a:fillRect/>
          </a:stretch>
        </p:blipFill>
        <p:spPr>
          <a:xfrm>
            <a:off x="5098722" y="2047892"/>
            <a:ext cx="1255414" cy="1099253"/>
          </a:xfrm>
          <a:prstGeom prst="rect">
            <a:avLst/>
          </a:prstGeom>
        </p:spPr>
      </p:pic>
      <p:cxnSp>
        <p:nvCxnSpPr>
          <p:cNvPr id="13" name="Straight Arrow Connector 12">
            <a:extLst>
              <a:ext uri="{FF2B5EF4-FFF2-40B4-BE49-F238E27FC236}">
                <a16:creationId xmlns:a16="http://schemas.microsoft.com/office/drawing/2014/main" id="{CB3BD817-A611-7946-9EA1-909DECA3FFF5}"/>
              </a:ext>
            </a:extLst>
          </p:cNvPr>
          <p:cNvCxnSpPr>
            <a:cxnSpLocks/>
          </p:cNvCxnSpPr>
          <p:nvPr/>
        </p:nvCxnSpPr>
        <p:spPr>
          <a:xfrm flipV="1">
            <a:off x="6323145" y="3843353"/>
            <a:ext cx="980480" cy="115511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613CDDB-2BFF-3F4B-B02F-CCF97028B8D7}"/>
              </a:ext>
            </a:extLst>
          </p:cNvPr>
          <p:cNvCxnSpPr>
            <a:cxnSpLocks/>
          </p:cNvCxnSpPr>
          <p:nvPr/>
        </p:nvCxnSpPr>
        <p:spPr>
          <a:xfrm flipH="1" flipV="1">
            <a:off x="3703673" y="3853216"/>
            <a:ext cx="2649557" cy="1148896"/>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08F5FBD-3380-F64C-A0D3-64D2C12C6FEA}"/>
              </a:ext>
            </a:extLst>
          </p:cNvPr>
          <p:cNvCxnSpPr>
            <a:cxnSpLocks/>
          </p:cNvCxnSpPr>
          <p:nvPr/>
        </p:nvCxnSpPr>
        <p:spPr>
          <a:xfrm flipH="1" flipV="1">
            <a:off x="1595132" y="3829921"/>
            <a:ext cx="4752476" cy="118436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alert-icon-17 - Canopy Tools">
            <a:extLst>
              <a:ext uri="{FF2B5EF4-FFF2-40B4-BE49-F238E27FC236}">
                <a16:creationId xmlns:a16="http://schemas.microsoft.com/office/drawing/2014/main" id="{DDFCAFFE-CA9F-B44B-9A43-2C6E3CE3A6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8273" y="1949739"/>
            <a:ext cx="1299564" cy="129956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C55736C-B50C-4048-B4F5-58EB5BD1BE8B}"/>
              </a:ext>
            </a:extLst>
          </p:cNvPr>
          <p:cNvSpPr txBox="1"/>
          <p:nvPr/>
        </p:nvSpPr>
        <p:spPr>
          <a:xfrm>
            <a:off x="6757157" y="3366154"/>
            <a:ext cx="1800761" cy="461665"/>
          </a:xfrm>
          <a:prstGeom prst="rect">
            <a:avLst/>
          </a:prstGeom>
          <a:solidFill>
            <a:schemeClr val="bg1"/>
          </a:solidFill>
        </p:spPr>
        <p:txBody>
          <a:bodyPr wrap="square" rtlCol="0">
            <a:spAutoFit/>
          </a:bodyPr>
          <a:lstStyle/>
          <a:p>
            <a:pPr algn="ctr"/>
            <a:r>
              <a:rPr lang="en-US" sz="2400" b="1" dirty="0">
                <a:latin typeface="Futura Medium" panose="020B0602020204020303" pitchFamily="34" charset="-79"/>
                <a:cs typeface="Futura Medium" panose="020B0602020204020303" pitchFamily="34" charset="-79"/>
              </a:rPr>
              <a:t>Alerts</a:t>
            </a:r>
          </a:p>
        </p:txBody>
      </p:sp>
      <p:cxnSp>
        <p:nvCxnSpPr>
          <p:cNvPr id="40" name="Straight Arrow Connector 39">
            <a:extLst>
              <a:ext uri="{FF2B5EF4-FFF2-40B4-BE49-F238E27FC236}">
                <a16:creationId xmlns:a16="http://schemas.microsoft.com/office/drawing/2014/main" id="{518EE3EC-7C1B-2642-ABAC-1173BD287451}"/>
              </a:ext>
            </a:extLst>
          </p:cNvPr>
          <p:cNvCxnSpPr>
            <a:cxnSpLocks/>
          </p:cNvCxnSpPr>
          <p:nvPr/>
        </p:nvCxnSpPr>
        <p:spPr>
          <a:xfrm flipH="1" flipV="1">
            <a:off x="5703319" y="3831279"/>
            <a:ext cx="640052" cy="1167184"/>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346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0CCC-05CF-45B8-97CE-EAB05E4A6F37}"/>
              </a:ext>
            </a:extLst>
          </p:cNvPr>
          <p:cNvSpPr>
            <a:spLocks noGrp="1"/>
          </p:cNvSpPr>
          <p:nvPr>
            <p:ph type="title"/>
          </p:nvPr>
        </p:nvSpPr>
        <p:spPr/>
        <p:txBody>
          <a:bodyPr/>
          <a:lstStyle/>
          <a:p>
            <a:r>
              <a:rPr lang="en-US" dirty="0"/>
              <a:t>Types of monitoring</a:t>
            </a:r>
            <a:endParaRPr lang="LID4096" dirty="0"/>
          </a:p>
        </p:txBody>
      </p:sp>
      <p:sp>
        <p:nvSpPr>
          <p:cNvPr id="3" name="Content Placeholder 2">
            <a:extLst>
              <a:ext uri="{FF2B5EF4-FFF2-40B4-BE49-F238E27FC236}">
                <a16:creationId xmlns:a16="http://schemas.microsoft.com/office/drawing/2014/main" id="{6DFD0634-8F8E-4C59-B3C0-45711E2E4AC6}"/>
              </a:ext>
            </a:extLst>
          </p:cNvPr>
          <p:cNvSpPr>
            <a:spLocks noGrp="1"/>
          </p:cNvSpPr>
          <p:nvPr>
            <p:ph idx="1"/>
          </p:nvPr>
        </p:nvSpPr>
        <p:spPr/>
        <p:txBody>
          <a:bodyPr/>
          <a:lstStyle/>
          <a:p>
            <a:r>
              <a:rPr lang="en-US" b="0" i="0" dirty="0">
                <a:solidFill>
                  <a:srgbClr val="292929"/>
                </a:solidFill>
                <a:effectLst/>
                <a:latin typeface="charter"/>
              </a:rPr>
              <a:t>Infrastructure Monitoring</a:t>
            </a:r>
          </a:p>
          <a:p>
            <a:pPr lvl="1"/>
            <a:r>
              <a:rPr lang="en-US" b="0" i="0" dirty="0">
                <a:solidFill>
                  <a:srgbClr val="292929"/>
                </a:solidFill>
                <a:effectLst/>
                <a:latin typeface="charter"/>
              </a:rPr>
              <a:t>to collect and analyze data from the IT infrastructure and leverage that data to improve the final results.</a:t>
            </a:r>
          </a:p>
          <a:p>
            <a:r>
              <a:rPr lang="en-US" b="0" i="0" dirty="0">
                <a:solidFill>
                  <a:srgbClr val="292929"/>
                </a:solidFill>
                <a:effectLst/>
                <a:latin typeface="charter"/>
              </a:rPr>
              <a:t>Application Monitoring</a:t>
            </a:r>
            <a:endParaRPr lang="en-US" dirty="0">
              <a:solidFill>
                <a:srgbClr val="292929"/>
              </a:solidFill>
              <a:latin typeface="charter"/>
            </a:endParaRPr>
          </a:p>
          <a:p>
            <a:pPr lvl="1"/>
            <a:r>
              <a:rPr lang="en-US" b="0" i="0" dirty="0">
                <a:solidFill>
                  <a:srgbClr val="292929"/>
                </a:solidFill>
                <a:effectLst/>
                <a:latin typeface="charter"/>
              </a:rPr>
              <a:t>offers runtime metrics of system performance like application uptime, application-performance, application security-monitoring, log-monitoring </a:t>
            </a:r>
            <a:r>
              <a:rPr lang="en-US" b="0" i="0" dirty="0" err="1">
                <a:solidFill>
                  <a:srgbClr val="292929"/>
                </a:solidFill>
                <a:effectLst/>
                <a:latin typeface="charter"/>
              </a:rPr>
              <a:t>etc</a:t>
            </a:r>
            <a:endParaRPr lang="en-US" b="0" i="0" dirty="0">
              <a:solidFill>
                <a:srgbClr val="292929"/>
              </a:solidFill>
              <a:effectLst/>
              <a:latin typeface="charter"/>
            </a:endParaRPr>
          </a:p>
          <a:p>
            <a:r>
              <a:rPr lang="en-US" b="0" i="0" dirty="0">
                <a:solidFill>
                  <a:srgbClr val="292929"/>
                </a:solidFill>
                <a:effectLst/>
                <a:latin typeface="charter"/>
              </a:rPr>
              <a:t>Network Monitoring</a:t>
            </a:r>
          </a:p>
          <a:p>
            <a:pPr lvl="1"/>
            <a:r>
              <a:rPr lang="en-US" b="0" i="0" dirty="0">
                <a:solidFill>
                  <a:srgbClr val="292929"/>
                </a:solidFill>
                <a:effectLst/>
                <a:latin typeface="charter"/>
              </a:rPr>
              <a:t>monitor and track everything about the network, like routers, firewalls, servers, switches, and VMs. </a:t>
            </a:r>
            <a:endParaRPr lang="LID4096" dirty="0"/>
          </a:p>
        </p:txBody>
      </p:sp>
    </p:spTree>
    <p:extLst>
      <p:ext uri="{BB962C8B-B14F-4D97-AF65-F5344CB8AC3E}">
        <p14:creationId xmlns:p14="http://schemas.microsoft.com/office/powerpoint/2010/main" val="1066594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2 分でわかる Datadog">
            <a:hlinkClick r:id="" action="ppaction://media"/>
            <a:extLst>
              <a:ext uri="{FF2B5EF4-FFF2-40B4-BE49-F238E27FC236}">
                <a16:creationId xmlns:a16="http://schemas.microsoft.com/office/drawing/2014/main" id="{7E47B820-0A9D-4DE7-A349-F482028CA01A}"/>
              </a:ext>
            </a:extLst>
          </p:cNvPr>
          <p:cNvPicPr>
            <a:picLocks noRot="1" noChangeAspect="1"/>
          </p:cNvPicPr>
          <p:nvPr>
            <a:videoFile r:link="rId1"/>
          </p:nvPr>
        </p:nvPicPr>
        <p:blipFill>
          <a:blip r:embed="rId4"/>
          <a:stretch>
            <a:fillRect/>
          </a:stretch>
        </p:blipFill>
        <p:spPr>
          <a:xfrm>
            <a:off x="194646" y="397164"/>
            <a:ext cx="8754708" cy="4946411"/>
          </a:xfrm>
          <a:prstGeom prst="rect">
            <a:avLst/>
          </a:prstGeom>
        </p:spPr>
      </p:pic>
    </p:spTree>
    <p:extLst>
      <p:ext uri="{BB962C8B-B14F-4D97-AF65-F5344CB8AC3E}">
        <p14:creationId xmlns:p14="http://schemas.microsoft.com/office/powerpoint/2010/main" val="382990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altLang="zh-CN" dirty="0">
                <a:solidFill>
                  <a:schemeClr val="bg1"/>
                </a:solidFill>
                <a:latin typeface="Arial" panose="020B0604020202020204" pitchFamily="34" charset="0"/>
                <a:ea typeface="Futura Medium" charset="0"/>
                <a:cs typeface="Arial" panose="020B0604020202020204" pitchFamily="34" charset="0"/>
              </a:rPr>
              <a:t>DevOps</a:t>
            </a:r>
            <a:r>
              <a:rPr lang="zh-CN" altLang="en-US" dirty="0">
                <a:solidFill>
                  <a:schemeClr val="bg1"/>
                </a:solidFill>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Practices</a:t>
            </a:r>
            <a:endParaRPr lang="en-US" dirty="0">
              <a:solidFill>
                <a:schemeClr val="bg1"/>
              </a:solidFill>
              <a:latin typeface="Arial" panose="020B0604020202020204" pitchFamily="34" charset="0"/>
              <a:ea typeface="Futura Medium" charset="0"/>
              <a:cs typeface="Arial" panose="020B0604020202020204" pitchFamily="34" charset="0"/>
            </a:endParaRPr>
          </a:p>
        </p:txBody>
      </p:sp>
      <p:sp>
        <p:nvSpPr>
          <p:cNvPr id="6" name="Rectangle 5"/>
          <p:cNvSpPr/>
          <p:nvPr/>
        </p:nvSpPr>
        <p:spPr>
          <a:xfrm>
            <a:off x="148391" y="1595021"/>
            <a:ext cx="8438146" cy="3354765"/>
          </a:xfrm>
          <a:prstGeom prst="rect">
            <a:avLst/>
          </a:prstGeom>
        </p:spPr>
        <p:txBody>
          <a:bodyPr wrap="square">
            <a:spAutoFit/>
          </a:bodyPr>
          <a:lstStyle/>
          <a:p>
            <a:pPr marL="342900" indent="-342900">
              <a:buFont typeface="Arial" charset="0"/>
              <a:buChar char="•"/>
            </a:pPr>
            <a:r>
              <a:rPr lang="en-CA" sz="2400" dirty="0"/>
              <a:t>Automate Everything.</a:t>
            </a:r>
          </a:p>
          <a:p>
            <a:pPr marL="800100" lvl="1" indent="-342900">
              <a:buFont typeface="Arial" charset="0"/>
              <a:buChar char="•"/>
            </a:pPr>
            <a:r>
              <a:rPr lang="en-US" sz="2400" dirty="0"/>
              <a:t>CI: </a:t>
            </a:r>
            <a:r>
              <a:rPr lang="en-CA" sz="2400" dirty="0"/>
              <a:t>automatic build, testing</a:t>
            </a:r>
          </a:p>
          <a:p>
            <a:pPr marL="800100" lvl="1" indent="-342900">
              <a:buFont typeface="Arial" charset="0"/>
              <a:buChar char="•"/>
            </a:pPr>
            <a:r>
              <a:rPr lang="en-CA" sz="2400" dirty="0"/>
              <a:t>CD: automatic deployment</a:t>
            </a:r>
          </a:p>
          <a:p>
            <a:pPr marL="800100" lvl="1" indent="-342900">
              <a:buFont typeface="Arial" charset="0"/>
              <a:buChar char="•"/>
            </a:pPr>
            <a:endParaRPr lang="en-CA" sz="1000" dirty="0"/>
          </a:p>
          <a:p>
            <a:pPr marL="800100" lvl="1" indent="-342900">
              <a:buFont typeface="Arial" charset="0"/>
              <a:buChar char="•"/>
            </a:pPr>
            <a:endParaRPr lang="en-CA" sz="1000" dirty="0"/>
          </a:p>
          <a:p>
            <a:pPr marL="342900" indent="-342900">
              <a:buFont typeface="Arial" charset="0"/>
              <a:buChar char="•"/>
            </a:pPr>
            <a:r>
              <a:rPr lang="en-CA" sz="2400" b="1" dirty="0"/>
              <a:t>Develop infrastructure code with the same set of practices as application code</a:t>
            </a:r>
          </a:p>
          <a:p>
            <a:pPr marL="800100" lvl="1" indent="-342900">
              <a:buFont typeface="Arial" charset="0"/>
              <a:buChar char="•"/>
            </a:pPr>
            <a:r>
              <a:rPr lang="en-CA" sz="2400" dirty="0"/>
              <a:t>We need “infrastructure as Code” : using IaaS APIs, etc., to automate creation of environments (</a:t>
            </a:r>
            <a:r>
              <a:rPr lang="en-CA" sz="2400" b="1" dirty="0"/>
              <a:t>Docker</a:t>
            </a:r>
            <a:r>
              <a:rPr lang="en-CA" sz="2400" dirty="0"/>
              <a:t>)</a:t>
            </a:r>
          </a:p>
          <a:p>
            <a:pPr marL="800100" lvl="1" indent="-342900">
              <a:buFont typeface="Arial" charset="0"/>
              <a:buChar char="•"/>
            </a:pPr>
            <a:r>
              <a:rPr lang="en-CA" sz="2400" dirty="0"/>
              <a:t>Misconfiguration can derail your application (</a:t>
            </a:r>
            <a:r>
              <a:rPr lang="en-CA" sz="2400" b="1" dirty="0"/>
              <a:t>Puppet</a:t>
            </a:r>
            <a:r>
              <a:rPr lang="en-CA" sz="2400" dirty="0"/>
              <a:t>)</a:t>
            </a:r>
          </a:p>
        </p:txBody>
      </p:sp>
    </p:spTree>
    <p:extLst>
      <p:ext uri="{BB962C8B-B14F-4D97-AF65-F5344CB8AC3E}">
        <p14:creationId xmlns:p14="http://schemas.microsoft.com/office/powerpoint/2010/main" val="161559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6C9134-CD2F-5948-BC8B-2FE44288AD5F}"/>
              </a:ext>
            </a:extLst>
          </p:cNvPr>
          <p:cNvPicPr>
            <a:picLocks noChangeAspect="1"/>
          </p:cNvPicPr>
          <p:nvPr/>
        </p:nvPicPr>
        <p:blipFill>
          <a:blip r:embed="rId3"/>
          <a:stretch>
            <a:fillRect/>
          </a:stretch>
        </p:blipFill>
        <p:spPr>
          <a:xfrm>
            <a:off x="0" y="990600"/>
            <a:ext cx="9099176" cy="51562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BE12696-6121-E1AE-77F8-D2A2984CF50C}"/>
                  </a:ext>
                </a:extLst>
              </p14:cNvPr>
              <p14:cNvContentPartPr/>
              <p14:nvPr/>
            </p14:nvContentPartPr>
            <p14:xfrm>
              <a:off x="885607" y="5289760"/>
              <a:ext cx="1139760" cy="705960"/>
            </p14:xfrm>
          </p:contentPart>
        </mc:Choice>
        <mc:Fallback xmlns="">
          <p:pic>
            <p:nvPicPr>
              <p:cNvPr id="2" name="Ink 1">
                <a:extLst>
                  <a:ext uri="{FF2B5EF4-FFF2-40B4-BE49-F238E27FC236}">
                    <a16:creationId xmlns:a16="http://schemas.microsoft.com/office/drawing/2014/main" id="{BBE12696-6121-E1AE-77F8-D2A2984CF50C}"/>
                  </a:ext>
                </a:extLst>
              </p:cNvPr>
              <p:cNvPicPr/>
              <p:nvPr/>
            </p:nvPicPr>
            <p:blipFill>
              <a:blip r:embed="rId5"/>
              <a:stretch>
                <a:fillRect/>
              </a:stretch>
            </p:blipFill>
            <p:spPr>
              <a:xfrm>
                <a:off x="867967" y="5271760"/>
                <a:ext cx="117540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C7A1780-3DB9-9C1B-D0A6-52766884B738}"/>
                  </a:ext>
                </a:extLst>
              </p14:cNvPr>
              <p14:cNvContentPartPr/>
              <p14:nvPr/>
            </p14:nvContentPartPr>
            <p14:xfrm>
              <a:off x="3258727" y="3544840"/>
              <a:ext cx="1693080" cy="400680"/>
            </p14:xfrm>
          </p:contentPart>
        </mc:Choice>
        <mc:Fallback xmlns="">
          <p:pic>
            <p:nvPicPr>
              <p:cNvPr id="4" name="Ink 3">
                <a:extLst>
                  <a:ext uri="{FF2B5EF4-FFF2-40B4-BE49-F238E27FC236}">
                    <a16:creationId xmlns:a16="http://schemas.microsoft.com/office/drawing/2014/main" id="{5C7A1780-3DB9-9C1B-D0A6-52766884B738}"/>
                  </a:ext>
                </a:extLst>
              </p:cNvPr>
              <p:cNvPicPr/>
              <p:nvPr/>
            </p:nvPicPr>
            <p:blipFill>
              <a:blip r:embed="rId7"/>
              <a:stretch>
                <a:fillRect/>
              </a:stretch>
            </p:blipFill>
            <p:spPr>
              <a:xfrm>
                <a:off x="3241087" y="3526840"/>
                <a:ext cx="172872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FDD5C491-CC35-5933-56D2-A6E21829E3EA}"/>
                  </a:ext>
                </a:extLst>
              </p14:cNvPr>
              <p14:cNvContentPartPr/>
              <p14:nvPr/>
            </p14:nvContentPartPr>
            <p14:xfrm>
              <a:off x="5336287" y="1282600"/>
              <a:ext cx="890280" cy="464040"/>
            </p14:xfrm>
          </p:contentPart>
        </mc:Choice>
        <mc:Fallback xmlns="">
          <p:pic>
            <p:nvPicPr>
              <p:cNvPr id="5" name="Ink 4">
                <a:extLst>
                  <a:ext uri="{FF2B5EF4-FFF2-40B4-BE49-F238E27FC236}">
                    <a16:creationId xmlns:a16="http://schemas.microsoft.com/office/drawing/2014/main" id="{FDD5C491-CC35-5933-56D2-A6E21829E3EA}"/>
                  </a:ext>
                </a:extLst>
              </p:cNvPr>
              <p:cNvPicPr/>
              <p:nvPr/>
            </p:nvPicPr>
            <p:blipFill>
              <a:blip r:embed="rId9"/>
              <a:stretch>
                <a:fillRect/>
              </a:stretch>
            </p:blipFill>
            <p:spPr>
              <a:xfrm>
                <a:off x="5318647" y="1264600"/>
                <a:ext cx="92592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4884736-75DB-9E3A-356B-3FC0A90592BE}"/>
                  </a:ext>
                </a:extLst>
              </p14:cNvPr>
              <p14:cNvContentPartPr/>
              <p14:nvPr/>
            </p14:nvContentPartPr>
            <p14:xfrm>
              <a:off x="2936167" y="1480600"/>
              <a:ext cx="352080" cy="533160"/>
            </p14:xfrm>
          </p:contentPart>
        </mc:Choice>
        <mc:Fallback xmlns="">
          <p:pic>
            <p:nvPicPr>
              <p:cNvPr id="6" name="Ink 5">
                <a:extLst>
                  <a:ext uri="{FF2B5EF4-FFF2-40B4-BE49-F238E27FC236}">
                    <a16:creationId xmlns:a16="http://schemas.microsoft.com/office/drawing/2014/main" id="{74884736-75DB-9E3A-356B-3FC0A90592BE}"/>
                  </a:ext>
                </a:extLst>
              </p:cNvPr>
              <p:cNvPicPr/>
              <p:nvPr/>
            </p:nvPicPr>
            <p:blipFill>
              <a:blip r:embed="rId11"/>
              <a:stretch>
                <a:fillRect/>
              </a:stretch>
            </p:blipFill>
            <p:spPr>
              <a:xfrm>
                <a:off x="2918527" y="1462960"/>
                <a:ext cx="387720" cy="568800"/>
              </a:xfrm>
              <a:prstGeom prst="rect">
                <a:avLst/>
              </a:prstGeom>
            </p:spPr>
          </p:pic>
        </mc:Fallback>
      </mc:AlternateContent>
    </p:spTree>
    <p:extLst>
      <p:ext uri="{BB962C8B-B14F-4D97-AF65-F5344CB8AC3E}">
        <p14:creationId xmlns:p14="http://schemas.microsoft.com/office/powerpoint/2010/main" val="3161226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A68D-F4BC-45C5-8C5E-C11F3B5AB9FC}"/>
              </a:ext>
            </a:extLst>
          </p:cNvPr>
          <p:cNvSpPr>
            <a:spLocks noGrp="1"/>
          </p:cNvSpPr>
          <p:nvPr>
            <p:ph type="title"/>
          </p:nvPr>
        </p:nvSpPr>
        <p:spPr/>
        <p:txBody>
          <a:bodyPr/>
          <a:lstStyle/>
          <a:p>
            <a:r>
              <a:rPr lang="en-US" dirty="0"/>
              <a:t>Reference</a:t>
            </a:r>
            <a:endParaRPr lang="LID4096" dirty="0"/>
          </a:p>
        </p:txBody>
      </p:sp>
      <p:sp>
        <p:nvSpPr>
          <p:cNvPr id="3" name="Content Placeholder 2">
            <a:extLst>
              <a:ext uri="{FF2B5EF4-FFF2-40B4-BE49-F238E27FC236}">
                <a16:creationId xmlns:a16="http://schemas.microsoft.com/office/drawing/2014/main" id="{2D1FDEBF-0BD4-45FE-953C-C8C30C9AB484}"/>
              </a:ext>
            </a:extLst>
          </p:cNvPr>
          <p:cNvSpPr>
            <a:spLocks noGrp="1"/>
          </p:cNvSpPr>
          <p:nvPr>
            <p:ph idx="1"/>
          </p:nvPr>
        </p:nvSpPr>
        <p:spPr/>
        <p:txBody>
          <a:bodyPr/>
          <a:lstStyle/>
          <a:p>
            <a:r>
              <a:rPr lang="en-US" altLang="zh-CN" dirty="0"/>
              <a:t>Chapter 2 &amp; 4 &amp; 6, Effective DevOps, </a:t>
            </a:r>
            <a:r>
              <a:rPr lang="en-US" dirty="0"/>
              <a:t>Jennifer Davis &amp; Katherine Daniels </a:t>
            </a:r>
          </a:p>
          <a:p>
            <a:r>
              <a:rPr lang="en-US" dirty="0">
                <a:hlinkClick r:id="rId2"/>
              </a:rPr>
              <a:t>https://rubygarage.org/blog/iaas-vs-paas-vs-saas</a:t>
            </a:r>
            <a:endParaRPr lang="en-US" dirty="0"/>
          </a:p>
          <a:p>
            <a:r>
              <a:rPr lang="en-US" dirty="0">
                <a:hlinkClick r:id="rId3"/>
              </a:rPr>
              <a:t>https://www.indellient.com/blog/whats-the-difference-between-continuous-integration-continuous-delivery-and-continuous-deployment/</a:t>
            </a:r>
            <a:endParaRPr lang="en-US" dirty="0"/>
          </a:p>
          <a:p>
            <a:endParaRPr lang="LID4096" dirty="0"/>
          </a:p>
        </p:txBody>
      </p:sp>
    </p:spTree>
    <p:extLst>
      <p:ext uri="{BB962C8B-B14F-4D97-AF65-F5344CB8AC3E}">
        <p14:creationId xmlns:p14="http://schemas.microsoft.com/office/powerpoint/2010/main" val="2454308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altLang="zh-CN" dirty="0">
                <a:solidFill>
                  <a:schemeClr val="bg1"/>
                </a:solidFill>
                <a:latin typeface="Arial" panose="020B0604020202020204" pitchFamily="34" charset="0"/>
                <a:ea typeface="Futura Medium" charset="0"/>
                <a:cs typeface="Arial" panose="020B0604020202020204" pitchFamily="34" charset="0"/>
              </a:rPr>
              <a:t>DevOps</a:t>
            </a:r>
            <a:r>
              <a:rPr lang="zh-CN" altLang="en-US" dirty="0">
                <a:solidFill>
                  <a:schemeClr val="bg1"/>
                </a:solidFill>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Consequences</a:t>
            </a:r>
            <a:endParaRPr lang="en-US" dirty="0">
              <a:solidFill>
                <a:schemeClr val="bg1"/>
              </a:solidFill>
              <a:latin typeface="Arial" panose="020B0604020202020204" pitchFamily="34" charset="0"/>
              <a:ea typeface="Futura Medium" charset="0"/>
              <a:cs typeface="Arial" panose="020B0604020202020204" pitchFamily="34" charset="0"/>
            </a:endParaRPr>
          </a:p>
        </p:txBody>
      </p:sp>
      <p:sp>
        <p:nvSpPr>
          <p:cNvPr id="6" name="Rectangle 5"/>
          <p:cNvSpPr/>
          <p:nvPr/>
        </p:nvSpPr>
        <p:spPr>
          <a:xfrm>
            <a:off x="189069" y="1923148"/>
            <a:ext cx="8438146" cy="2831544"/>
          </a:xfrm>
          <a:prstGeom prst="rect">
            <a:avLst/>
          </a:prstGeom>
        </p:spPr>
        <p:txBody>
          <a:bodyPr wrap="square">
            <a:spAutoFit/>
          </a:bodyPr>
          <a:lstStyle/>
          <a:p>
            <a:pPr marL="342900" indent="-342900">
              <a:buFont typeface="Arial" charset="0"/>
              <a:buChar char="•"/>
            </a:pPr>
            <a:r>
              <a:rPr lang="en-CA" sz="2800" dirty="0"/>
              <a:t>Keep teams relatively small</a:t>
            </a:r>
          </a:p>
          <a:p>
            <a:pPr marL="800100" lvl="1" indent="-342900">
              <a:buFont typeface="Arial" charset="0"/>
              <a:buChar char="•"/>
            </a:pPr>
            <a:r>
              <a:rPr lang="en-CA" sz="2800" dirty="0"/>
              <a:t>Amazon’s “two pizza rule”: you should be able to feed the team with two pizzas</a:t>
            </a:r>
          </a:p>
          <a:p>
            <a:pPr marL="800100" lvl="1" indent="-342900">
              <a:buFont typeface="Arial" charset="0"/>
              <a:buChar char="•"/>
            </a:pPr>
            <a:endParaRPr lang="en-CA" sz="1000" dirty="0"/>
          </a:p>
          <a:p>
            <a:pPr marL="800100" lvl="1" indent="-342900">
              <a:buFont typeface="Arial" charset="0"/>
              <a:buChar char="•"/>
            </a:pPr>
            <a:r>
              <a:rPr lang="en-CA" sz="2800" dirty="0"/>
              <a:t>Advantages: make decisions quickly, less coordination overhead, more coherent units</a:t>
            </a:r>
          </a:p>
          <a:p>
            <a:pPr marL="342900" indent="-342900">
              <a:buFont typeface="Arial" charset="0"/>
              <a:buChar char="•"/>
            </a:pPr>
            <a:endParaRPr lang="en-CA" sz="2800" dirty="0"/>
          </a:p>
        </p:txBody>
      </p:sp>
    </p:spTree>
    <p:extLst>
      <p:ext uri="{BB962C8B-B14F-4D97-AF65-F5344CB8AC3E}">
        <p14:creationId xmlns:p14="http://schemas.microsoft.com/office/powerpoint/2010/main" val="1390843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dirty="0">
                <a:solidFill>
                  <a:schemeClr val="bg1"/>
                </a:solidFill>
                <a:latin typeface="Arial" panose="020B0604020202020204" pitchFamily="34" charset="0"/>
                <a:ea typeface="Futura Medium" charset="0"/>
                <a:cs typeface="Arial" panose="020B0604020202020204" pitchFamily="34" charset="0"/>
              </a:rPr>
              <a:t>Software Dev</a:t>
            </a:r>
            <a:r>
              <a:rPr lang="en-US" altLang="zh-CN" dirty="0">
                <a:solidFill>
                  <a:schemeClr val="bg1"/>
                </a:solidFill>
                <a:latin typeface="Arial" panose="020B0604020202020204" pitchFamily="34" charset="0"/>
                <a:ea typeface="Futura Medium" charset="0"/>
                <a:cs typeface="Arial" panose="020B0604020202020204" pitchFamily="34" charset="0"/>
              </a:rPr>
              <a:t>e</a:t>
            </a:r>
            <a:r>
              <a:rPr lang="en-US" dirty="0">
                <a:solidFill>
                  <a:schemeClr val="bg1"/>
                </a:solidFill>
                <a:latin typeface="Arial" panose="020B0604020202020204" pitchFamily="34" charset="0"/>
                <a:ea typeface="Futura Medium" charset="0"/>
                <a:cs typeface="Arial" panose="020B0604020202020204" pitchFamily="34" charset="0"/>
              </a:rPr>
              <a:t>lopment</a:t>
            </a:r>
          </a:p>
        </p:txBody>
      </p:sp>
      <p:sp>
        <p:nvSpPr>
          <p:cNvPr id="14" name="Slide Number Placeholder 13"/>
          <p:cNvSpPr>
            <a:spLocks noGrp="1"/>
          </p:cNvSpPr>
          <p:nvPr>
            <p:ph type="sldNum" sz="quarter" idx="12"/>
          </p:nvPr>
        </p:nvSpPr>
        <p:spPr/>
        <p:txBody>
          <a:bodyPr/>
          <a:lstStyle/>
          <a:p>
            <a:fld id="{664CA634-5E92-5A4A-8E30-8587EEDE5410}" type="slidenum">
              <a:rPr lang="en-US" smtClean="0">
                <a:latin typeface="Arial" panose="020B0604020202020204" pitchFamily="34" charset="0"/>
                <a:ea typeface="Futura Medium" charset="0"/>
                <a:cs typeface="Arial" panose="020B0604020202020204" pitchFamily="34" charset="0"/>
              </a:rPr>
              <a:pPr/>
              <a:t>6</a:t>
            </a:fld>
            <a:endParaRPr lang="en-US" dirty="0">
              <a:latin typeface="Arial" panose="020B0604020202020204" pitchFamily="34" charset="0"/>
              <a:ea typeface="Futura Medium" charset="0"/>
              <a:cs typeface="Arial" panose="020B0604020202020204" pitchFamily="34" charset="0"/>
            </a:endParaRPr>
          </a:p>
        </p:txBody>
      </p:sp>
      <p:grpSp>
        <p:nvGrpSpPr>
          <p:cNvPr id="24" name="Group 23"/>
          <p:cNvGrpSpPr/>
          <p:nvPr/>
        </p:nvGrpSpPr>
        <p:grpSpPr>
          <a:xfrm>
            <a:off x="6575451" y="85488"/>
            <a:ext cx="2111349" cy="1487921"/>
            <a:chOff x="2819275" y="4988903"/>
            <a:chExt cx="2744412" cy="2281811"/>
          </a:xfrm>
        </p:grpSpPr>
        <p:pic>
          <p:nvPicPr>
            <p:cNvPr id="25" name="Picture 15" descr="C:\tmp\MSRRoadAhead\nuvola\128x128\apps\personal.png"/>
            <p:cNvPicPr>
              <a:picLocks noChangeAspect="1" noChangeArrowheads="1"/>
            </p:cNvPicPr>
            <p:nvPr/>
          </p:nvPicPr>
          <p:blipFill>
            <a:blip r:embed="rId3" cstate="print"/>
            <a:srcRect/>
            <a:stretch>
              <a:fillRect/>
            </a:stretch>
          </p:blipFill>
          <p:spPr bwMode="auto">
            <a:xfrm>
              <a:off x="2819275" y="4988903"/>
              <a:ext cx="1989556" cy="2043043"/>
            </a:xfrm>
            <a:prstGeom prst="rect">
              <a:avLst/>
            </a:prstGeom>
            <a:noFill/>
            <a:ln>
              <a:noFill/>
            </a:ln>
          </p:spPr>
        </p:pic>
        <p:pic>
          <p:nvPicPr>
            <p:cNvPr id="26" name="Picture 15" descr="C:\tmp\MSRRoadAhead\nuvola\128x128\apps\personal.png"/>
            <p:cNvPicPr>
              <a:picLocks noChangeAspect="1" noChangeArrowheads="1"/>
            </p:cNvPicPr>
            <p:nvPr/>
          </p:nvPicPr>
          <p:blipFill>
            <a:blip r:embed="rId3" cstate="print"/>
            <a:srcRect/>
            <a:stretch>
              <a:fillRect/>
            </a:stretch>
          </p:blipFill>
          <p:spPr bwMode="auto">
            <a:xfrm>
              <a:off x="3574131" y="5187759"/>
              <a:ext cx="1989556" cy="2043043"/>
            </a:xfrm>
            <a:prstGeom prst="rect">
              <a:avLst/>
            </a:prstGeom>
            <a:noFill/>
            <a:ln>
              <a:noFill/>
            </a:ln>
          </p:spPr>
        </p:pic>
        <p:pic>
          <p:nvPicPr>
            <p:cNvPr id="27" name="Picture 40" descr="C:\tmp\MSRRoadAhead\nuvola\48x48\actions\configure.png"/>
            <p:cNvPicPr>
              <a:picLocks noChangeAspect="1" noChangeArrowheads="1"/>
            </p:cNvPicPr>
            <p:nvPr/>
          </p:nvPicPr>
          <p:blipFill>
            <a:blip r:embed="rId4" cstate="print"/>
            <a:srcRect/>
            <a:stretch>
              <a:fillRect/>
            </a:stretch>
          </p:blipFill>
          <p:spPr bwMode="auto">
            <a:xfrm>
              <a:off x="3923860" y="6504573"/>
              <a:ext cx="746084" cy="766141"/>
            </a:xfrm>
            <a:prstGeom prst="rect">
              <a:avLst/>
            </a:prstGeom>
            <a:noFill/>
            <a:ln>
              <a:noFill/>
            </a:ln>
          </p:spPr>
        </p:pic>
        <p:pic>
          <p:nvPicPr>
            <p:cNvPr id="28" name="Picture 41" descr="C:\tmp\MSRRoadAhead\nuvola\48x48\actions\kgpg_edit.png"/>
            <p:cNvPicPr>
              <a:picLocks noChangeAspect="1" noChangeArrowheads="1"/>
            </p:cNvPicPr>
            <p:nvPr/>
          </p:nvPicPr>
          <p:blipFill>
            <a:blip r:embed="rId5" cstate="print"/>
            <a:srcRect/>
            <a:stretch>
              <a:fillRect/>
            </a:stretch>
          </p:blipFill>
          <p:spPr bwMode="auto">
            <a:xfrm>
              <a:off x="4273589" y="6384863"/>
              <a:ext cx="746084" cy="766141"/>
            </a:xfrm>
            <a:prstGeom prst="rect">
              <a:avLst/>
            </a:prstGeom>
            <a:noFill/>
            <a:ln>
              <a:noFill/>
            </a:ln>
          </p:spPr>
        </p:pic>
      </p:gr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080" y="1900568"/>
            <a:ext cx="2120661" cy="1412525"/>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3333" y="1955691"/>
            <a:ext cx="2293367" cy="1433354"/>
          </a:xfrm>
          <a:prstGeom prst="rect">
            <a:avLst/>
          </a:prstGeom>
        </p:spPr>
      </p:pic>
      <p:pic>
        <p:nvPicPr>
          <p:cNvPr id="2" name="Picture 1"/>
          <p:cNvPicPr>
            <a:picLocks noChangeAspect="1"/>
          </p:cNvPicPr>
          <p:nvPr/>
        </p:nvPicPr>
        <p:blipFill>
          <a:blip r:embed="rId8"/>
          <a:stretch>
            <a:fillRect/>
          </a:stretch>
        </p:blipFill>
        <p:spPr>
          <a:xfrm>
            <a:off x="5245097" y="4370877"/>
            <a:ext cx="2081080" cy="1456756"/>
          </a:xfrm>
          <a:prstGeom prst="rect">
            <a:avLst/>
          </a:prstGeom>
        </p:spPr>
      </p:pic>
      <p:sp>
        <p:nvSpPr>
          <p:cNvPr id="4" name="TextBox 3"/>
          <p:cNvSpPr txBox="1"/>
          <p:nvPr/>
        </p:nvSpPr>
        <p:spPr>
          <a:xfrm>
            <a:off x="183759" y="3553387"/>
            <a:ext cx="2775197" cy="369332"/>
          </a:xfrm>
          <a:prstGeom prst="rect">
            <a:avLst/>
          </a:prstGeom>
          <a:noFill/>
        </p:spPr>
        <p:txBody>
          <a:bodyPr wrap="square" rtlCol="0">
            <a:spAutoFit/>
          </a:bodyPr>
          <a:lstStyle/>
          <a:p>
            <a:r>
              <a:rPr lang="en-US" dirty="0">
                <a:latin typeface="Arial" panose="020B0604020202020204" pitchFamily="34" charset="0"/>
                <a:ea typeface="Futura Medium" charset="0"/>
                <a:cs typeface="Arial" panose="020B0604020202020204" pitchFamily="34" charset="0"/>
              </a:rPr>
              <a:t>Design and specification</a:t>
            </a:r>
          </a:p>
        </p:txBody>
      </p:sp>
      <p:sp>
        <p:nvSpPr>
          <p:cNvPr id="21" name="TextBox 20"/>
          <p:cNvSpPr txBox="1"/>
          <p:nvPr/>
        </p:nvSpPr>
        <p:spPr>
          <a:xfrm>
            <a:off x="5884976" y="5948570"/>
            <a:ext cx="1380950" cy="369332"/>
          </a:xfrm>
          <a:prstGeom prst="rect">
            <a:avLst/>
          </a:prstGeom>
          <a:noFill/>
        </p:spPr>
        <p:txBody>
          <a:bodyPr wrap="square" rtlCol="0">
            <a:spAutoFit/>
          </a:bodyPr>
          <a:lstStyle/>
          <a:p>
            <a:r>
              <a:rPr lang="en-US" dirty="0">
                <a:latin typeface="Arial" panose="020B0604020202020204" pitchFamily="34" charset="0"/>
                <a:ea typeface="Futura Medium" charset="0"/>
                <a:cs typeface="Arial" panose="020B0604020202020204" pitchFamily="34" charset="0"/>
              </a:rPr>
              <a:t>Testing</a:t>
            </a:r>
          </a:p>
        </p:txBody>
      </p:sp>
      <p:sp>
        <p:nvSpPr>
          <p:cNvPr id="29" name="TextBox 28"/>
          <p:cNvSpPr txBox="1"/>
          <p:nvPr/>
        </p:nvSpPr>
        <p:spPr>
          <a:xfrm>
            <a:off x="6147201" y="3586661"/>
            <a:ext cx="1380950" cy="369332"/>
          </a:xfrm>
          <a:prstGeom prst="rect">
            <a:avLst/>
          </a:prstGeom>
          <a:noFill/>
        </p:spPr>
        <p:txBody>
          <a:bodyPr wrap="square" rtlCol="0">
            <a:spAutoFit/>
          </a:bodyPr>
          <a:lstStyle/>
          <a:p>
            <a:r>
              <a:rPr lang="en-US" dirty="0">
                <a:latin typeface="Arial" panose="020B0604020202020204" pitchFamily="34" charset="0"/>
                <a:ea typeface="Futura Medium" charset="0"/>
                <a:cs typeface="Arial" panose="020B0604020202020204" pitchFamily="34" charset="0"/>
              </a:rPr>
              <a:t>Coding</a:t>
            </a:r>
          </a:p>
        </p:txBody>
      </p:sp>
      <p:pic>
        <p:nvPicPr>
          <p:cNvPr id="2052" name="Picture 4" descr="Why Software Builds Fail and Areas for Improvement | SPK and Associates">
            <a:extLst>
              <a:ext uri="{FF2B5EF4-FFF2-40B4-BE49-F238E27FC236}">
                <a16:creationId xmlns:a16="http://schemas.microsoft.com/office/drawing/2014/main" id="{BC504EFF-4913-402C-BCA8-475B51E65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1111" y="4397280"/>
            <a:ext cx="1925023" cy="14437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4FFAF65-E905-4E30-B540-B74237C23821}"/>
              </a:ext>
            </a:extLst>
          </p:cNvPr>
          <p:cNvSpPr txBox="1"/>
          <p:nvPr/>
        </p:nvSpPr>
        <p:spPr>
          <a:xfrm>
            <a:off x="2305718" y="6010087"/>
            <a:ext cx="1380950" cy="369332"/>
          </a:xfrm>
          <a:prstGeom prst="rect">
            <a:avLst/>
          </a:prstGeom>
          <a:noFill/>
        </p:spPr>
        <p:txBody>
          <a:bodyPr wrap="square" rtlCol="0">
            <a:spAutoFit/>
          </a:bodyPr>
          <a:lstStyle/>
          <a:p>
            <a:r>
              <a:rPr lang="en-US" dirty="0">
                <a:latin typeface="Arial" panose="020B0604020202020204" pitchFamily="34" charset="0"/>
                <a:ea typeface="Futura Medium" charset="0"/>
                <a:cs typeface="Arial" panose="020B0604020202020204" pitchFamily="34" charset="0"/>
              </a:rPr>
              <a:t>Building</a:t>
            </a:r>
          </a:p>
        </p:txBody>
      </p:sp>
      <p:pic>
        <p:nvPicPr>
          <p:cNvPr id="1028" name="Picture 4" descr="DONE Text, Written On Green, Lacey Border, Round Vintage Textured Badge  Stamp. Stock Photo, Picture and Royalty Free Image. Image 91260823.">
            <a:extLst>
              <a:ext uri="{FF2B5EF4-FFF2-40B4-BE49-F238E27FC236}">
                <a16:creationId xmlns:a16="http://schemas.microsoft.com/office/drawing/2014/main" id="{FFF49404-08FA-26EF-28A7-CE53A6F3BB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8172" y="2208776"/>
            <a:ext cx="4189063" cy="354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48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altLang="zh-CN" dirty="0">
                <a:solidFill>
                  <a:schemeClr val="bg1"/>
                </a:solidFill>
                <a:latin typeface="Arial" panose="020B0604020202020204" pitchFamily="34" charset="0"/>
                <a:ea typeface="Futura Medium" charset="0"/>
                <a:cs typeface="Arial" panose="020B0604020202020204" pitchFamily="34" charset="0"/>
              </a:rPr>
              <a:t>DevOps</a:t>
            </a:r>
            <a:r>
              <a:rPr lang="zh-CN" altLang="en-US" dirty="0">
                <a:solidFill>
                  <a:schemeClr val="bg1"/>
                </a:solidFill>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Consequences</a:t>
            </a:r>
            <a:endParaRPr lang="en-US" dirty="0">
              <a:solidFill>
                <a:schemeClr val="bg1"/>
              </a:solidFill>
              <a:latin typeface="Arial" panose="020B0604020202020204" pitchFamily="34" charset="0"/>
              <a:ea typeface="Futura Medium" charset="0"/>
              <a:cs typeface="Arial" panose="020B0604020202020204" pitchFamily="34" charset="0"/>
            </a:endParaRPr>
          </a:p>
        </p:txBody>
      </p:sp>
      <p:sp>
        <p:nvSpPr>
          <p:cNvPr id="6" name="Rectangle 5"/>
          <p:cNvSpPr/>
          <p:nvPr/>
        </p:nvSpPr>
        <p:spPr>
          <a:xfrm>
            <a:off x="232611" y="1629234"/>
            <a:ext cx="8650131" cy="2985433"/>
          </a:xfrm>
          <a:prstGeom prst="rect">
            <a:avLst/>
          </a:prstGeom>
        </p:spPr>
        <p:txBody>
          <a:bodyPr wrap="square">
            <a:spAutoFit/>
          </a:bodyPr>
          <a:lstStyle/>
          <a:p>
            <a:pPr marL="342900" indent="-342900">
              <a:buFont typeface="Arial" charset="0"/>
              <a:buChar char="•"/>
            </a:pPr>
            <a:r>
              <a:rPr lang="en-CA" sz="2400" dirty="0"/>
              <a:t>Team size becomes a major driver of the overall architecture:</a:t>
            </a:r>
          </a:p>
          <a:p>
            <a:pPr marL="342900" indent="-342900">
              <a:buFont typeface="Arial" charset="0"/>
              <a:buChar char="•"/>
            </a:pPr>
            <a:endParaRPr lang="en-CA" sz="1000" dirty="0"/>
          </a:p>
          <a:p>
            <a:pPr marL="800100" lvl="1" indent="-342900">
              <a:buFont typeface="Arial" charset="0"/>
              <a:buChar char="•"/>
            </a:pPr>
            <a:r>
              <a:rPr lang="en-CA" sz="2400" dirty="0"/>
              <a:t>Small teams develop small services -&gt; </a:t>
            </a:r>
            <a:r>
              <a:rPr lang="en-CA" sz="2400" dirty="0" err="1"/>
              <a:t>Microservices</a:t>
            </a:r>
            <a:endParaRPr lang="en-CA" sz="2400" dirty="0"/>
          </a:p>
          <a:p>
            <a:pPr marL="800100" lvl="1" indent="-342900">
              <a:buFont typeface="Arial" charset="0"/>
              <a:buChar char="•"/>
            </a:pPr>
            <a:endParaRPr lang="en-CA" sz="1000" dirty="0"/>
          </a:p>
          <a:p>
            <a:pPr marL="800100" lvl="1" indent="-342900">
              <a:buFont typeface="Arial" charset="0"/>
              <a:buChar char="•"/>
            </a:pPr>
            <a:r>
              <a:rPr lang="en-CA" sz="2400" dirty="0"/>
              <a:t>Coordination overhead is minimized by channeling most interaction through service interfaces:</a:t>
            </a:r>
          </a:p>
          <a:p>
            <a:pPr marL="1257300" lvl="2" indent="-342900">
              <a:buFont typeface="Arial" charset="0"/>
              <a:buChar char="•"/>
            </a:pPr>
            <a:r>
              <a:rPr lang="en-CA" sz="2400" dirty="0"/>
              <a:t>Team X provides service A, which is used by teams Y and Z</a:t>
            </a:r>
          </a:p>
          <a:p>
            <a:pPr marL="1257300" lvl="2" indent="-342900">
              <a:buFont typeface="Arial" charset="0"/>
              <a:buChar char="•"/>
            </a:pPr>
            <a:r>
              <a:rPr lang="en-CA" sz="2400" dirty="0"/>
              <a:t>If changes are needed, they are communicated, implemented, and added to the interface.</a:t>
            </a:r>
            <a:endParaRPr lang="en-CA" sz="2000" dirty="0"/>
          </a:p>
        </p:txBody>
      </p:sp>
    </p:spTree>
    <p:extLst>
      <p:ext uri="{BB962C8B-B14F-4D97-AF65-F5344CB8AC3E}">
        <p14:creationId xmlns:p14="http://schemas.microsoft.com/office/powerpoint/2010/main" val="3062163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altLang="zh-CN" dirty="0">
                <a:solidFill>
                  <a:schemeClr val="bg1"/>
                </a:solidFill>
                <a:latin typeface="Arial" panose="020B0604020202020204" pitchFamily="34" charset="0"/>
                <a:ea typeface="Futura Medium" charset="0"/>
                <a:cs typeface="Arial" panose="020B0604020202020204" pitchFamily="34" charset="0"/>
              </a:rPr>
              <a:t>Try</a:t>
            </a:r>
            <a:r>
              <a:rPr lang="zh-CN" altLang="en-US" dirty="0">
                <a:solidFill>
                  <a:schemeClr val="bg1"/>
                </a:solidFill>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it</a:t>
            </a:r>
            <a:r>
              <a:rPr lang="zh-CN" altLang="en-US" dirty="0">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out</a:t>
            </a:r>
            <a:r>
              <a:rPr lang="zh-CN" altLang="en-US" dirty="0">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using</a:t>
            </a:r>
            <a:r>
              <a:rPr lang="zh-CN" altLang="en-US" dirty="0">
                <a:latin typeface="Arial" panose="020B0604020202020204" pitchFamily="34" charset="0"/>
                <a:ea typeface="Futura Medium" charset="0"/>
                <a:cs typeface="Arial" panose="020B0604020202020204" pitchFamily="34" charset="0"/>
              </a:rPr>
              <a:t> </a:t>
            </a:r>
            <a:r>
              <a:rPr lang="en-US" altLang="zh-CN" dirty="0" err="1">
                <a:latin typeface="Arial" panose="020B0604020202020204" pitchFamily="34" charset="0"/>
                <a:ea typeface="Futura Medium" charset="0"/>
                <a:cs typeface="Arial" panose="020B0604020202020204" pitchFamily="34" charset="0"/>
              </a:rPr>
              <a:t>TravisCI</a:t>
            </a:r>
            <a:endParaRPr lang="en-US" dirty="0">
              <a:solidFill>
                <a:schemeClr val="bg1"/>
              </a:solidFill>
              <a:latin typeface="Arial" panose="020B0604020202020204" pitchFamily="34" charset="0"/>
              <a:ea typeface="Futura Medium" charset="0"/>
              <a:cs typeface="Arial" panose="020B0604020202020204" pitchFamily="34" charset="0"/>
            </a:endParaRPr>
          </a:p>
        </p:txBody>
      </p:sp>
      <p:sp>
        <p:nvSpPr>
          <p:cNvPr id="2" name="Rectangle 1"/>
          <p:cNvSpPr/>
          <p:nvPr/>
        </p:nvSpPr>
        <p:spPr>
          <a:xfrm>
            <a:off x="176462" y="1883908"/>
            <a:ext cx="8637338" cy="5078313"/>
          </a:xfrm>
          <a:prstGeom prst="rect">
            <a:avLst/>
          </a:prstGeom>
        </p:spPr>
        <p:txBody>
          <a:bodyPr wrap="square">
            <a:spAutoFit/>
          </a:bodyPr>
          <a:lstStyle/>
          <a:p>
            <a:r>
              <a:rPr lang="en-CA" b="1" dirty="0">
                <a:solidFill>
                  <a:srgbClr val="000000"/>
                </a:solidFill>
                <a:latin typeface="Helvetica-Bold" charset="0"/>
              </a:rPr>
              <a:t>Set up </a:t>
            </a:r>
            <a:r>
              <a:rPr lang="en-CA" b="1" dirty="0" err="1">
                <a:solidFill>
                  <a:srgbClr val="000000"/>
                </a:solidFill>
                <a:latin typeface="Helvetica-Bold" charset="0"/>
              </a:rPr>
              <a:t>TravisCI</a:t>
            </a:r>
            <a:r>
              <a:rPr lang="en-CA" b="1" dirty="0">
                <a:solidFill>
                  <a:srgbClr val="000000"/>
                </a:solidFill>
                <a:latin typeface="Helvetica-Bold" charset="0"/>
              </a:rPr>
              <a:t> for:</a:t>
            </a:r>
          </a:p>
          <a:p>
            <a:pPr>
              <a:buChar char="-"/>
            </a:pPr>
            <a:r>
              <a:rPr lang="en-CA" dirty="0">
                <a:solidFill>
                  <a:srgbClr val="000000"/>
                </a:solidFill>
                <a:latin typeface="Helvetica-Light" charset="0"/>
              </a:rPr>
              <a:t>Fork this repository:</a:t>
            </a:r>
          </a:p>
          <a:p>
            <a:r>
              <a:rPr lang="en-CA" u="sng" dirty="0">
                <a:solidFill>
                  <a:srgbClr val="000000"/>
                </a:solidFill>
                <a:latin typeface="Helvetica-Light" charset="0"/>
                <a:hlinkClick r:id="rId3"/>
              </a:rPr>
              <a:t>https://github.com/shaoweiwang2010/TravisExercise</a:t>
            </a:r>
            <a:endParaRPr lang="en-CA" u="sng" dirty="0">
              <a:solidFill>
                <a:srgbClr val="000000"/>
              </a:solidFill>
              <a:latin typeface="Helvetica-Light" charset="0"/>
            </a:endParaRPr>
          </a:p>
          <a:p>
            <a:endParaRPr lang="en-CA" dirty="0">
              <a:solidFill>
                <a:srgbClr val="000000"/>
              </a:solidFill>
              <a:latin typeface="Helvetica-Light" charset="0"/>
            </a:endParaRPr>
          </a:p>
          <a:p>
            <a:pPr>
              <a:buChar char="-"/>
            </a:pPr>
            <a:r>
              <a:rPr lang="en-US" altLang="zh-CN" dirty="0">
                <a:solidFill>
                  <a:srgbClr val="000000"/>
                </a:solidFill>
                <a:latin typeface="Helvetica-Light" charset="0"/>
              </a:rPr>
              <a:t>Go</a:t>
            </a:r>
            <a:r>
              <a:rPr lang="zh-CN" altLang="en-US" dirty="0">
                <a:solidFill>
                  <a:srgbClr val="000000"/>
                </a:solidFill>
                <a:latin typeface="Helvetica-Light" charset="0"/>
              </a:rPr>
              <a:t> </a:t>
            </a:r>
            <a:r>
              <a:rPr lang="en-US" altLang="zh-CN" dirty="0">
                <a:solidFill>
                  <a:srgbClr val="000000"/>
                </a:solidFill>
                <a:latin typeface="Helvetica-Light" charset="0"/>
              </a:rPr>
              <a:t>to</a:t>
            </a:r>
            <a:r>
              <a:rPr lang="zh-CN" altLang="en-US" dirty="0">
                <a:solidFill>
                  <a:srgbClr val="000000"/>
                </a:solidFill>
                <a:latin typeface="Helvetica-Light" charset="0"/>
              </a:rPr>
              <a:t> </a:t>
            </a:r>
            <a:r>
              <a:rPr lang="en-US" altLang="zh-CN" dirty="0">
                <a:solidFill>
                  <a:srgbClr val="000000"/>
                </a:solidFill>
                <a:latin typeface="Helvetica-Light" charset="0"/>
                <a:hlinkClick r:id="rId4"/>
              </a:rPr>
              <a:t>https://travis-ci.org/</a:t>
            </a:r>
            <a:r>
              <a:rPr lang="zh-CN" altLang="en-US" dirty="0">
                <a:solidFill>
                  <a:srgbClr val="000000"/>
                </a:solidFill>
                <a:latin typeface="Helvetica-Light" charset="0"/>
              </a:rPr>
              <a:t> </a:t>
            </a:r>
            <a:r>
              <a:rPr lang="en-US" altLang="zh-CN" dirty="0">
                <a:solidFill>
                  <a:srgbClr val="000000"/>
                </a:solidFill>
                <a:latin typeface="Helvetica-Light" charset="0"/>
              </a:rPr>
              <a:t>and</a:t>
            </a:r>
            <a:r>
              <a:rPr lang="zh-CN" altLang="en-US" dirty="0">
                <a:solidFill>
                  <a:srgbClr val="000000"/>
                </a:solidFill>
                <a:latin typeface="Helvetica-Light" charset="0"/>
              </a:rPr>
              <a:t> </a:t>
            </a:r>
            <a:r>
              <a:rPr lang="en-US" altLang="zh-CN" dirty="0">
                <a:solidFill>
                  <a:srgbClr val="000000"/>
                </a:solidFill>
                <a:latin typeface="Helvetica-Light" charset="0"/>
              </a:rPr>
              <a:t>log</a:t>
            </a:r>
            <a:r>
              <a:rPr lang="zh-CN" altLang="en-US" dirty="0">
                <a:solidFill>
                  <a:srgbClr val="000000"/>
                </a:solidFill>
                <a:latin typeface="Helvetica-Light" charset="0"/>
              </a:rPr>
              <a:t> </a:t>
            </a:r>
            <a:r>
              <a:rPr lang="en-US" altLang="zh-CN" dirty="0">
                <a:solidFill>
                  <a:srgbClr val="000000"/>
                </a:solidFill>
                <a:latin typeface="Helvetica-Light" charset="0"/>
              </a:rPr>
              <a:t>in</a:t>
            </a:r>
            <a:r>
              <a:rPr lang="zh-CN" altLang="en-US" dirty="0">
                <a:solidFill>
                  <a:srgbClr val="000000"/>
                </a:solidFill>
                <a:latin typeface="Helvetica-Light" charset="0"/>
              </a:rPr>
              <a:t> </a:t>
            </a:r>
            <a:r>
              <a:rPr lang="en-US" altLang="zh-CN" dirty="0">
                <a:solidFill>
                  <a:srgbClr val="000000"/>
                </a:solidFill>
                <a:latin typeface="Helvetica-Light" charset="0"/>
              </a:rPr>
              <a:t>with</a:t>
            </a:r>
            <a:r>
              <a:rPr lang="zh-CN" altLang="en-US" dirty="0">
                <a:solidFill>
                  <a:srgbClr val="000000"/>
                </a:solidFill>
                <a:latin typeface="Helvetica-Light" charset="0"/>
              </a:rPr>
              <a:t> </a:t>
            </a:r>
            <a:r>
              <a:rPr lang="en-US" altLang="zh-CN" b="1" i="1" dirty="0">
                <a:solidFill>
                  <a:srgbClr val="FF0000"/>
                </a:solidFill>
                <a:latin typeface="Helvetica-Light" charset="0"/>
              </a:rPr>
              <a:t>your</a:t>
            </a:r>
            <a:r>
              <a:rPr lang="zh-CN" altLang="en-US" b="1" i="1" dirty="0">
                <a:solidFill>
                  <a:srgbClr val="FF0000"/>
                </a:solidFill>
                <a:latin typeface="Helvetica-Light" charset="0"/>
              </a:rPr>
              <a:t> </a:t>
            </a:r>
            <a:r>
              <a:rPr lang="en-US" altLang="zh-CN" b="1" i="1" dirty="0" err="1">
                <a:solidFill>
                  <a:srgbClr val="FF0000"/>
                </a:solidFill>
                <a:latin typeface="Helvetica-Light" charset="0"/>
              </a:rPr>
              <a:t>github</a:t>
            </a:r>
            <a:r>
              <a:rPr lang="zh-CN" altLang="en-US" b="1" i="1" dirty="0">
                <a:solidFill>
                  <a:srgbClr val="FF0000"/>
                </a:solidFill>
                <a:latin typeface="Helvetica-Light" charset="0"/>
              </a:rPr>
              <a:t> </a:t>
            </a:r>
            <a:r>
              <a:rPr lang="en-US" altLang="zh-CN" dirty="0">
                <a:solidFill>
                  <a:srgbClr val="000000"/>
                </a:solidFill>
                <a:latin typeface="Helvetica-Light" charset="0"/>
              </a:rPr>
              <a:t>account</a:t>
            </a:r>
          </a:p>
          <a:p>
            <a:pPr>
              <a:buChar char="-"/>
            </a:pPr>
            <a:r>
              <a:rPr lang="en-CA" dirty="0">
                <a:solidFill>
                  <a:srgbClr val="000000"/>
                </a:solidFill>
                <a:latin typeface="Helvetica-Light" charset="0"/>
              </a:rPr>
              <a:t>In your profile page, enable Travis’s access to the repo of </a:t>
            </a:r>
            <a:r>
              <a:rPr lang="en-CA" dirty="0" err="1">
                <a:solidFill>
                  <a:srgbClr val="000000"/>
                </a:solidFill>
                <a:latin typeface="Helvetica-Light" charset="0"/>
              </a:rPr>
              <a:t>TravisExercise</a:t>
            </a:r>
            <a:endParaRPr lang="en-CA" dirty="0">
              <a:solidFill>
                <a:srgbClr val="000000"/>
              </a:solidFill>
              <a:latin typeface="Helvetica-Light" charset="0"/>
            </a:endParaRPr>
          </a:p>
          <a:p>
            <a:pPr>
              <a:buChar char="-"/>
            </a:pPr>
            <a:endParaRPr lang="en-CA" dirty="0">
              <a:solidFill>
                <a:srgbClr val="000000"/>
              </a:solidFill>
              <a:latin typeface="Helvetica-Light" charset="0"/>
            </a:endParaRPr>
          </a:p>
          <a:p>
            <a:pPr>
              <a:buChar char="-"/>
            </a:pPr>
            <a:r>
              <a:rPr lang="en-US" altLang="zh-CN" dirty="0">
                <a:solidFill>
                  <a:srgbClr val="000000"/>
                </a:solidFill>
                <a:latin typeface="Helvetica-Light" charset="0"/>
              </a:rPr>
              <a:t>On</a:t>
            </a:r>
            <a:r>
              <a:rPr lang="zh-CN" altLang="en-US" dirty="0">
                <a:solidFill>
                  <a:srgbClr val="000000"/>
                </a:solidFill>
                <a:latin typeface="Helvetica-Light" charset="0"/>
              </a:rPr>
              <a:t> </a:t>
            </a:r>
            <a:r>
              <a:rPr lang="en-US" altLang="zh-CN" dirty="0">
                <a:solidFill>
                  <a:srgbClr val="000000"/>
                </a:solidFill>
                <a:latin typeface="Helvetica-Light" charset="0"/>
              </a:rPr>
              <a:t>your</a:t>
            </a:r>
            <a:r>
              <a:rPr lang="zh-CN" altLang="en-US" dirty="0">
                <a:solidFill>
                  <a:srgbClr val="000000"/>
                </a:solidFill>
                <a:latin typeface="Helvetica-Light" charset="0"/>
              </a:rPr>
              <a:t> </a:t>
            </a:r>
            <a:r>
              <a:rPr lang="en-US" altLang="zh-CN" dirty="0">
                <a:solidFill>
                  <a:srgbClr val="000000"/>
                </a:solidFill>
                <a:latin typeface="Helvetica-Light" charset="0"/>
              </a:rPr>
              <a:t>machine</a:t>
            </a:r>
            <a:r>
              <a:rPr lang="zh-CN" altLang="en-US" dirty="0">
                <a:solidFill>
                  <a:srgbClr val="000000"/>
                </a:solidFill>
                <a:latin typeface="Helvetica-Light" charset="0"/>
              </a:rPr>
              <a:t> </a:t>
            </a:r>
            <a:r>
              <a:rPr lang="en-US" altLang="zh-CN" dirty="0">
                <a:solidFill>
                  <a:srgbClr val="000000"/>
                </a:solidFill>
                <a:latin typeface="Helvetica-Light" charset="0"/>
              </a:rPr>
              <a:t>clone</a:t>
            </a:r>
            <a:r>
              <a:rPr lang="zh-CN" altLang="en-US" dirty="0">
                <a:solidFill>
                  <a:srgbClr val="000000"/>
                </a:solidFill>
                <a:latin typeface="Helvetica-Light" charset="0"/>
              </a:rPr>
              <a:t> </a:t>
            </a:r>
            <a:r>
              <a:rPr lang="en-US" altLang="zh-CN" dirty="0">
                <a:solidFill>
                  <a:srgbClr val="000000"/>
                </a:solidFill>
                <a:latin typeface="Helvetica-Light" charset="0"/>
              </a:rPr>
              <a:t>your</a:t>
            </a:r>
            <a:r>
              <a:rPr lang="zh-CN" altLang="en-US" dirty="0">
                <a:solidFill>
                  <a:srgbClr val="000000"/>
                </a:solidFill>
                <a:latin typeface="Helvetica-Light" charset="0"/>
              </a:rPr>
              <a:t> </a:t>
            </a:r>
            <a:r>
              <a:rPr lang="en-US" altLang="zh-CN" dirty="0">
                <a:solidFill>
                  <a:srgbClr val="000000"/>
                </a:solidFill>
                <a:latin typeface="Helvetica-Light" charset="0"/>
              </a:rPr>
              <a:t>repository</a:t>
            </a:r>
          </a:p>
          <a:p>
            <a:pPr lvl="1">
              <a:buFontTx/>
              <a:buChar char="-"/>
            </a:pPr>
            <a:r>
              <a:rPr lang="en-US" altLang="zh-CN" dirty="0" err="1">
                <a:solidFill>
                  <a:srgbClr val="000000"/>
                </a:solidFill>
                <a:latin typeface="Helvetica-Light" charset="0"/>
              </a:rPr>
              <a:t>git</a:t>
            </a:r>
            <a:r>
              <a:rPr lang="zh-CN" altLang="en-US" dirty="0">
                <a:solidFill>
                  <a:srgbClr val="000000"/>
                </a:solidFill>
                <a:latin typeface="Helvetica-Light" charset="0"/>
              </a:rPr>
              <a:t> </a:t>
            </a:r>
            <a:r>
              <a:rPr lang="en-US" altLang="zh-CN" dirty="0">
                <a:solidFill>
                  <a:srgbClr val="000000"/>
                </a:solidFill>
                <a:latin typeface="Helvetica-Light" charset="0"/>
              </a:rPr>
              <a:t>clone</a:t>
            </a:r>
            <a:r>
              <a:rPr lang="zh-CN" altLang="en-US" dirty="0">
                <a:solidFill>
                  <a:srgbClr val="000000"/>
                </a:solidFill>
                <a:latin typeface="Helvetica-Light" charset="0"/>
              </a:rPr>
              <a:t> </a:t>
            </a:r>
            <a:r>
              <a:rPr lang="en-US" altLang="zh-CN" dirty="0">
                <a:solidFill>
                  <a:srgbClr val="000000"/>
                </a:solidFill>
                <a:latin typeface="Helvetica-Light" charset="0"/>
              </a:rPr>
              <a:t>REPLACE_THIS_BY_YOUR_REPO_URL</a:t>
            </a:r>
            <a:endParaRPr lang="en-CA" dirty="0">
              <a:solidFill>
                <a:srgbClr val="000000"/>
              </a:solidFill>
              <a:latin typeface="Helvetica-Light" charset="0"/>
            </a:endParaRPr>
          </a:p>
          <a:p>
            <a:pPr>
              <a:buChar char="-"/>
            </a:pPr>
            <a:r>
              <a:rPr lang="en-CA" dirty="0">
                <a:solidFill>
                  <a:srgbClr val="000000"/>
                </a:solidFill>
                <a:latin typeface="Helvetica-Light" charset="0"/>
              </a:rPr>
              <a:t>Add a </a:t>
            </a:r>
            <a:r>
              <a:rPr lang="en-CA" dirty="0">
                <a:solidFill>
                  <a:srgbClr val="000000"/>
                </a:solidFill>
                <a:latin typeface="Courier" charset="0"/>
              </a:rPr>
              <a:t>.</a:t>
            </a:r>
            <a:r>
              <a:rPr lang="en-CA" dirty="0" err="1">
                <a:solidFill>
                  <a:srgbClr val="000000"/>
                </a:solidFill>
                <a:latin typeface="Courier" charset="0"/>
              </a:rPr>
              <a:t>travis.yml</a:t>
            </a:r>
            <a:r>
              <a:rPr lang="en-CA" dirty="0">
                <a:solidFill>
                  <a:srgbClr val="000000"/>
                </a:solidFill>
                <a:latin typeface="Helvetica-Light" charset="0"/>
              </a:rPr>
              <a:t> file to your forked repository</a:t>
            </a:r>
          </a:p>
          <a:p>
            <a:pPr lvl="1">
              <a:buFontTx/>
              <a:buChar char="-"/>
            </a:pPr>
            <a:r>
              <a:rPr lang="en-US" altLang="zh-CN" dirty="0">
                <a:solidFill>
                  <a:srgbClr val="000000"/>
                </a:solidFill>
                <a:latin typeface="Helvetica-Light" charset="0"/>
              </a:rPr>
              <a:t>specify</a:t>
            </a:r>
            <a:r>
              <a:rPr lang="zh-CN" altLang="en-US" dirty="0">
                <a:solidFill>
                  <a:srgbClr val="000000"/>
                </a:solidFill>
                <a:latin typeface="Helvetica-Light" charset="0"/>
              </a:rPr>
              <a:t> </a:t>
            </a:r>
            <a:r>
              <a:rPr lang="en-US" altLang="zh-CN" dirty="0">
                <a:solidFill>
                  <a:srgbClr val="000000"/>
                </a:solidFill>
                <a:latin typeface="Helvetica-Light" charset="0"/>
              </a:rPr>
              <a:t>the</a:t>
            </a:r>
            <a:r>
              <a:rPr lang="zh-CN" altLang="en-US" dirty="0">
                <a:solidFill>
                  <a:srgbClr val="000000"/>
                </a:solidFill>
                <a:latin typeface="Helvetica-Light" charset="0"/>
              </a:rPr>
              <a:t> </a:t>
            </a:r>
            <a:r>
              <a:rPr lang="en-US" altLang="zh-CN" dirty="0">
                <a:solidFill>
                  <a:srgbClr val="000000"/>
                </a:solidFill>
                <a:latin typeface="Helvetica-Light" charset="0"/>
              </a:rPr>
              <a:t>language</a:t>
            </a:r>
            <a:r>
              <a:rPr lang="zh-CN" altLang="en-US" dirty="0">
                <a:solidFill>
                  <a:srgbClr val="000000"/>
                </a:solidFill>
                <a:latin typeface="Helvetica-Light" charset="0"/>
              </a:rPr>
              <a:t> </a:t>
            </a:r>
            <a:r>
              <a:rPr lang="en-US" altLang="zh-CN" dirty="0">
                <a:solidFill>
                  <a:srgbClr val="000000"/>
                </a:solidFill>
                <a:latin typeface="Helvetica-Light" charset="0"/>
              </a:rPr>
              <a:t>by</a:t>
            </a:r>
            <a:r>
              <a:rPr lang="zh-CN" altLang="en-US" dirty="0">
                <a:solidFill>
                  <a:srgbClr val="000000"/>
                </a:solidFill>
                <a:latin typeface="Helvetica-Light" charset="0"/>
              </a:rPr>
              <a:t> </a:t>
            </a:r>
            <a:r>
              <a:rPr lang="en-US" altLang="zh-CN" dirty="0">
                <a:solidFill>
                  <a:srgbClr val="000000"/>
                </a:solidFill>
                <a:latin typeface="Helvetica-Light" charset="0"/>
              </a:rPr>
              <a:t>putting:</a:t>
            </a:r>
            <a:r>
              <a:rPr lang="zh-CN" altLang="en-US" dirty="0">
                <a:solidFill>
                  <a:srgbClr val="000000"/>
                </a:solidFill>
                <a:latin typeface="Helvetica-Light" charset="0"/>
              </a:rPr>
              <a:t> </a:t>
            </a:r>
            <a:r>
              <a:rPr lang="en-CA" dirty="0"/>
              <a:t>language: java</a:t>
            </a:r>
          </a:p>
          <a:p>
            <a:pPr lvl="1">
              <a:buChar char="-"/>
            </a:pPr>
            <a:endParaRPr lang="en-CA" dirty="0">
              <a:solidFill>
                <a:srgbClr val="000000"/>
              </a:solidFill>
              <a:latin typeface="Helvetica-Light" charset="0"/>
            </a:endParaRPr>
          </a:p>
          <a:p>
            <a:pPr>
              <a:buChar char="-"/>
            </a:pPr>
            <a:endParaRPr lang="en-CA" dirty="0">
              <a:solidFill>
                <a:srgbClr val="000000"/>
              </a:solidFill>
              <a:latin typeface="Helvetica-Light" charset="0"/>
            </a:endParaRPr>
          </a:p>
          <a:p>
            <a:pPr>
              <a:buChar char="-"/>
            </a:pPr>
            <a:r>
              <a:rPr lang="en-CA" dirty="0">
                <a:solidFill>
                  <a:srgbClr val="000000"/>
                </a:solidFill>
                <a:latin typeface="Helvetica-Light" charset="0"/>
              </a:rPr>
              <a:t>Push a change to break the build (in your forked repo) and see if Travis finds it!</a:t>
            </a:r>
          </a:p>
          <a:p>
            <a:pPr>
              <a:buChar char="-"/>
            </a:pPr>
            <a:endParaRPr lang="en-CA" dirty="0">
              <a:solidFill>
                <a:srgbClr val="000000"/>
              </a:solidFill>
              <a:latin typeface="Helvetica-Light" charset="0"/>
            </a:endParaRPr>
          </a:p>
          <a:p>
            <a:pPr>
              <a:buFontTx/>
              <a:buChar char="-"/>
            </a:pPr>
            <a:r>
              <a:rPr lang="en-CA" b="1" dirty="0">
                <a:solidFill>
                  <a:srgbClr val="FF0000"/>
                </a:solidFill>
                <a:latin typeface="Helvetica-Light" charset="0"/>
              </a:rPr>
              <a:t>You need to show your CI works and have empty tests available in the Sprint 2!</a:t>
            </a:r>
            <a:endParaRPr lang="en-CA" b="1" dirty="0">
              <a:solidFill>
                <a:srgbClr val="FF0000"/>
              </a:solidFill>
            </a:endParaRPr>
          </a:p>
          <a:p>
            <a:pPr>
              <a:buChar char="-"/>
            </a:pPr>
            <a:endParaRPr lang="en-CA" dirty="0">
              <a:solidFill>
                <a:srgbClr val="000000"/>
              </a:solidFill>
              <a:latin typeface="Helvetica-Light" charset="0"/>
            </a:endParaRPr>
          </a:p>
        </p:txBody>
      </p:sp>
    </p:spTree>
    <p:extLst>
      <p:ext uri="{BB962C8B-B14F-4D97-AF65-F5344CB8AC3E}">
        <p14:creationId xmlns:p14="http://schemas.microsoft.com/office/powerpoint/2010/main" val="1287232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dirty="0">
                <a:solidFill>
                  <a:schemeClr val="bg1"/>
                </a:solidFill>
                <a:latin typeface="Arial" panose="020B0604020202020204" pitchFamily="34" charset="0"/>
                <a:ea typeface="Futura Medium" charset="0"/>
                <a:cs typeface="Arial" panose="020B0604020202020204" pitchFamily="34" charset="0"/>
              </a:rPr>
              <a:t>We need automation and tool supports!</a:t>
            </a:r>
          </a:p>
        </p:txBody>
      </p:sp>
      <p:pic>
        <p:nvPicPr>
          <p:cNvPr id="4" name="Picture 3">
            <a:extLst>
              <a:ext uri="{FF2B5EF4-FFF2-40B4-BE49-F238E27FC236}">
                <a16:creationId xmlns:a16="http://schemas.microsoft.com/office/drawing/2014/main" id="{E2139B0E-46EE-224E-876D-F4BCA59FEC49}"/>
              </a:ext>
            </a:extLst>
          </p:cNvPr>
          <p:cNvPicPr>
            <a:picLocks noChangeAspect="1"/>
          </p:cNvPicPr>
          <p:nvPr/>
        </p:nvPicPr>
        <p:blipFill>
          <a:blip r:embed="rId3"/>
          <a:stretch>
            <a:fillRect/>
          </a:stretch>
        </p:blipFill>
        <p:spPr>
          <a:xfrm>
            <a:off x="0" y="1867793"/>
            <a:ext cx="9144000" cy="3884414"/>
          </a:xfrm>
          <a:prstGeom prst="rect">
            <a:avLst/>
          </a:prstGeom>
        </p:spPr>
      </p:pic>
    </p:spTree>
    <p:extLst>
      <p:ext uri="{BB962C8B-B14F-4D97-AF65-F5344CB8AC3E}">
        <p14:creationId xmlns:p14="http://schemas.microsoft.com/office/powerpoint/2010/main" val="2983488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altLang="zh-CN" dirty="0">
                <a:solidFill>
                  <a:schemeClr val="bg1"/>
                </a:solidFill>
                <a:latin typeface="Arial" panose="020B0604020202020204" pitchFamily="34" charset="0"/>
                <a:ea typeface="Futura Medium" charset="0"/>
                <a:cs typeface="Arial" panose="020B0604020202020204" pitchFamily="34" charset="0"/>
              </a:rPr>
              <a:t>Try</a:t>
            </a:r>
            <a:r>
              <a:rPr lang="zh-CN" altLang="en-US" dirty="0">
                <a:solidFill>
                  <a:schemeClr val="bg1"/>
                </a:solidFill>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it</a:t>
            </a:r>
            <a:r>
              <a:rPr lang="zh-CN" altLang="en-US" dirty="0">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out</a:t>
            </a:r>
            <a:r>
              <a:rPr lang="zh-CN" altLang="en-US" dirty="0">
                <a:latin typeface="Arial" panose="020B0604020202020204" pitchFamily="34" charset="0"/>
                <a:ea typeface="Futura Medium" charset="0"/>
                <a:cs typeface="Arial" panose="020B0604020202020204" pitchFamily="34" charset="0"/>
              </a:rPr>
              <a:t> </a:t>
            </a:r>
            <a:r>
              <a:rPr lang="en-US" altLang="zh-CN" dirty="0">
                <a:latin typeface="Arial" panose="020B0604020202020204" pitchFamily="34" charset="0"/>
                <a:ea typeface="Futura Medium" charset="0"/>
                <a:cs typeface="Arial" panose="020B0604020202020204" pitchFamily="34" charset="0"/>
              </a:rPr>
              <a:t>using</a:t>
            </a:r>
            <a:r>
              <a:rPr lang="zh-CN" altLang="en-US" dirty="0">
                <a:latin typeface="Arial" panose="020B0604020202020204" pitchFamily="34" charset="0"/>
                <a:ea typeface="Futura Medium" charset="0"/>
                <a:cs typeface="Arial" panose="020B0604020202020204" pitchFamily="34" charset="0"/>
              </a:rPr>
              <a:t> </a:t>
            </a:r>
            <a:r>
              <a:rPr lang="en-US" altLang="zh-CN" dirty="0" err="1">
                <a:latin typeface="Arial" panose="020B0604020202020204" pitchFamily="34" charset="0"/>
                <a:ea typeface="Futura Medium" charset="0"/>
                <a:cs typeface="Arial" panose="020B0604020202020204" pitchFamily="34" charset="0"/>
              </a:rPr>
              <a:t>TravisCI</a:t>
            </a:r>
            <a:endParaRPr lang="en-US" dirty="0">
              <a:solidFill>
                <a:schemeClr val="bg1"/>
              </a:solidFill>
              <a:latin typeface="Arial" panose="020B0604020202020204" pitchFamily="34" charset="0"/>
              <a:ea typeface="Futura Medium" charset="0"/>
              <a:cs typeface="Arial" panose="020B0604020202020204" pitchFamily="34" charset="0"/>
            </a:endParaRPr>
          </a:p>
        </p:txBody>
      </p:sp>
      <p:sp>
        <p:nvSpPr>
          <p:cNvPr id="2" name="Rectangle 1"/>
          <p:cNvSpPr/>
          <p:nvPr/>
        </p:nvSpPr>
        <p:spPr>
          <a:xfrm>
            <a:off x="200526" y="1996204"/>
            <a:ext cx="8333874" cy="2862322"/>
          </a:xfrm>
          <a:prstGeom prst="rect">
            <a:avLst/>
          </a:prstGeom>
        </p:spPr>
        <p:txBody>
          <a:bodyPr wrap="square">
            <a:spAutoFit/>
          </a:bodyPr>
          <a:lstStyle/>
          <a:p>
            <a:r>
              <a:rPr lang="en-CA" dirty="0">
                <a:solidFill>
                  <a:srgbClr val="000000"/>
                </a:solidFill>
                <a:latin typeface="Helvetica-Light" charset="0"/>
              </a:rPr>
              <a:t>Read about how to set up Travis CI for your fork here:</a:t>
            </a:r>
          </a:p>
          <a:p>
            <a:pPr>
              <a:buChar char="-"/>
            </a:pPr>
            <a:r>
              <a:rPr lang="en-CA" u="sng" dirty="0">
                <a:solidFill>
                  <a:srgbClr val="000000"/>
                </a:solidFill>
                <a:latin typeface="Helvetica-Light" charset="0"/>
                <a:hlinkClick r:id="rId3"/>
              </a:rPr>
              <a:t>https://travis-ci.org/</a:t>
            </a:r>
            <a:endParaRPr lang="en-CA" dirty="0">
              <a:solidFill>
                <a:srgbClr val="000000"/>
              </a:solidFill>
              <a:latin typeface="Helvetica-Light" charset="0"/>
              <a:hlinkClick r:id="rId3"/>
            </a:endParaRPr>
          </a:p>
          <a:p>
            <a:pPr>
              <a:buChar char="-"/>
            </a:pPr>
            <a:r>
              <a:rPr lang="en-CA" u="sng" dirty="0">
                <a:solidFill>
                  <a:srgbClr val="000000"/>
                </a:solidFill>
                <a:latin typeface="Helvetica-Light" charset="0"/>
                <a:hlinkClick r:id="rId4"/>
              </a:rPr>
              <a:t>http://docs.travis-ci.com/user/getting-started/</a:t>
            </a:r>
            <a:endParaRPr lang="en-CA" dirty="0">
              <a:solidFill>
                <a:srgbClr val="000000"/>
              </a:solidFill>
              <a:latin typeface="Helvetica-Light" charset="0"/>
              <a:hlinkClick r:id="rId4"/>
            </a:endParaRPr>
          </a:p>
          <a:p>
            <a:pPr>
              <a:buChar char="-"/>
            </a:pPr>
            <a:r>
              <a:rPr lang="en-CA" u="sng" dirty="0">
                <a:solidFill>
                  <a:srgbClr val="000000"/>
                </a:solidFill>
                <a:latin typeface="Helvetica-Light" charset="0"/>
                <a:hlinkClick r:id="rId5"/>
              </a:rPr>
              <a:t>http://docs.travis-ci.com/user/languages/java/</a:t>
            </a:r>
            <a:endParaRPr lang="en-CA" dirty="0">
              <a:solidFill>
                <a:srgbClr val="000000"/>
              </a:solidFill>
              <a:latin typeface="Helvetica-Light" charset="0"/>
              <a:hlinkClick r:id="rId5"/>
            </a:endParaRPr>
          </a:p>
          <a:p>
            <a:pPr>
              <a:buChar char="-"/>
            </a:pPr>
            <a:r>
              <a:rPr lang="en-CA" u="sng" dirty="0">
                <a:solidFill>
                  <a:srgbClr val="000000"/>
                </a:solidFill>
                <a:latin typeface="Helvetica-Light" charset="0"/>
                <a:hlinkClick r:id="rId6"/>
              </a:rPr>
              <a:t>http://docs.travis-ci.com/user/languages/java/#Projects-Using-Ant</a:t>
            </a:r>
            <a:endParaRPr lang="en-CA" dirty="0">
              <a:solidFill>
                <a:srgbClr val="000000"/>
              </a:solidFill>
              <a:latin typeface="Helvetica-Light" charset="0"/>
              <a:hlinkClick r:id="rId6"/>
            </a:endParaRPr>
          </a:p>
          <a:p>
            <a:pPr>
              <a:buChar char="-"/>
            </a:pPr>
            <a:r>
              <a:rPr lang="en-CA" u="sng" dirty="0">
                <a:solidFill>
                  <a:srgbClr val="000000"/>
                </a:solidFill>
                <a:latin typeface="Helvetica-Light" charset="0"/>
                <a:hlinkClick r:id="rId7"/>
              </a:rPr>
              <a:t>http://docs.travis-ci.com/user/customizing-the-build/</a:t>
            </a:r>
            <a:endParaRPr lang="en-CA" dirty="0">
              <a:solidFill>
                <a:srgbClr val="000000"/>
              </a:solidFill>
              <a:latin typeface="Helvetica-Light" charset="0"/>
              <a:hlinkClick r:id="rId7"/>
            </a:endParaRPr>
          </a:p>
          <a:p>
            <a:pPr>
              <a:buChar char="-"/>
            </a:pPr>
            <a:r>
              <a:rPr lang="en-CA" dirty="0">
                <a:solidFill>
                  <a:srgbClr val="000000"/>
                </a:solidFill>
                <a:latin typeface="Helvetica-Light" charset="0"/>
              </a:rPr>
              <a:t>Add a </a:t>
            </a:r>
            <a:r>
              <a:rPr lang="en-CA" dirty="0">
                <a:solidFill>
                  <a:srgbClr val="000000"/>
                </a:solidFill>
                <a:latin typeface="Courier" charset="0"/>
              </a:rPr>
              <a:t>.</a:t>
            </a:r>
            <a:r>
              <a:rPr lang="en-CA" dirty="0" err="1">
                <a:solidFill>
                  <a:srgbClr val="000000"/>
                </a:solidFill>
                <a:latin typeface="Courier" charset="0"/>
              </a:rPr>
              <a:t>travis.yml</a:t>
            </a:r>
            <a:r>
              <a:rPr lang="en-CA" dirty="0">
                <a:solidFill>
                  <a:srgbClr val="000000"/>
                </a:solidFill>
                <a:latin typeface="Helvetica-Light" charset="0"/>
              </a:rPr>
              <a:t> file to your forked repository</a:t>
            </a:r>
          </a:p>
          <a:p>
            <a:pPr>
              <a:buChar char="-"/>
            </a:pPr>
            <a:r>
              <a:rPr lang="en-CA" dirty="0">
                <a:solidFill>
                  <a:srgbClr val="000000"/>
                </a:solidFill>
                <a:latin typeface="Helvetica-Light" charset="0"/>
              </a:rPr>
              <a:t>Push a build break into your fork to see if Travis finds it!</a:t>
            </a:r>
          </a:p>
          <a:p>
            <a:pPr>
              <a:buChar char="-"/>
            </a:pPr>
            <a:r>
              <a:rPr lang="en-CA" b="1" dirty="0">
                <a:solidFill>
                  <a:srgbClr val="000000"/>
                </a:solidFill>
                <a:latin typeface="Helvetica-Bold" charset="0"/>
              </a:rPr>
              <a:t>BONUS</a:t>
            </a:r>
            <a:r>
              <a:rPr lang="en-CA" dirty="0">
                <a:solidFill>
                  <a:srgbClr val="000000"/>
                </a:solidFill>
                <a:latin typeface="Helvetica-Light" charset="0"/>
              </a:rPr>
              <a:t>: </a:t>
            </a:r>
            <a:r>
              <a:rPr lang="en-US" altLang="zh-CN" dirty="0">
                <a:solidFill>
                  <a:srgbClr val="000000"/>
                </a:solidFill>
                <a:latin typeface="Helvetica-Light" charset="0"/>
              </a:rPr>
              <a:t>Make</a:t>
            </a:r>
            <a:r>
              <a:rPr lang="zh-CN" altLang="en-US" dirty="0">
                <a:solidFill>
                  <a:srgbClr val="000000"/>
                </a:solidFill>
                <a:latin typeface="Helvetica-Light" charset="0"/>
              </a:rPr>
              <a:t> </a:t>
            </a:r>
            <a:r>
              <a:rPr lang="en-US" altLang="zh-CN" dirty="0">
                <a:solidFill>
                  <a:srgbClr val="000000"/>
                </a:solidFill>
                <a:latin typeface="Helvetica-Light" charset="0"/>
              </a:rPr>
              <a:t>your</a:t>
            </a:r>
            <a:r>
              <a:rPr lang="zh-CN" altLang="en-US" dirty="0">
                <a:solidFill>
                  <a:srgbClr val="000000"/>
                </a:solidFill>
                <a:latin typeface="Helvetica-Light" charset="0"/>
              </a:rPr>
              <a:t> </a:t>
            </a:r>
            <a:r>
              <a:rPr lang="en-US" altLang="zh-CN" dirty="0">
                <a:solidFill>
                  <a:srgbClr val="000000"/>
                </a:solidFill>
                <a:latin typeface="Helvetica-Light" charset="0"/>
              </a:rPr>
              <a:t>repository</a:t>
            </a:r>
            <a:r>
              <a:rPr lang="zh-CN" altLang="en-US" dirty="0">
                <a:solidFill>
                  <a:srgbClr val="000000"/>
                </a:solidFill>
                <a:latin typeface="Helvetica-Light" charset="0"/>
              </a:rPr>
              <a:t> </a:t>
            </a:r>
            <a:r>
              <a:rPr lang="en-US" altLang="zh-CN" dirty="0">
                <a:solidFill>
                  <a:srgbClr val="000000"/>
                </a:solidFill>
                <a:latin typeface="Helvetica-Light" charset="0"/>
              </a:rPr>
              <a:t>based</a:t>
            </a:r>
            <a:r>
              <a:rPr lang="zh-CN" altLang="en-US" dirty="0">
                <a:solidFill>
                  <a:srgbClr val="000000"/>
                </a:solidFill>
                <a:latin typeface="Helvetica-Light" charset="0"/>
              </a:rPr>
              <a:t> </a:t>
            </a:r>
            <a:r>
              <a:rPr lang="en-US" altLang="zh-CN" dirty="0">
                <a:solidFill>
                  <a:srgbClr val="000000"/>
                </a:solidFill>
                <a:latin typeface="Helvetica-Light" charset="0"/>
              </a:rPr>
              <a:t>on</a:t>
            </a:r>
            <a:r>
              <a:rPr lang="zh-CN" altLang="en-US" dirty="0">
                <a:solidFill>
                  <a:srgbClr val="000000"/>
                </a:solidFill>
                <a:latin typeface="Helvetica-Light" charset="0"/>
              </a:rPr>
              <a:t> </a:t>
            </a:r>
            <a:r>
              <a:rPr lang="en-US" altLang="zh-CN" dirty="0">
                <a:solidFill>
                  <a:srgbClr val="000000"/>
                </a:solidFill>
                <a:latin typeface="Helvetica-Light" charset="0"/>
              </a:rPr>
              <a:t>Maven</a:t>
            </a:r>
            <a:r>
              <a:rPr lang="zh-CN" altLang="en-US" dirty="0">
                <a:solidFill>
                  <a:srgbClr val="000000"/>
                </a:solidFill>
                <a:latin typeface="Helvetica-Light" charset="0"/>
              </a:rPr>
              <a:t> </a:t>
            </a:r>
            <a:r>
              <a:rPr lang="en-US" altLang="zh-CN" dirty="0">
                <a:solidFill>
                  <a:srgbClr val="000000"/>
                </a:solidFill>
                <a:latin typeface="Helvetica-Light" charset="0"/>
              </a:rPr>
              <a:t>and</a:t>
            </a:r>
            <a:r>
              <a:rPr lang="zh-CN" altLang="en-US" dirty="0">
                <a:solidFill>
                  <a:srgbClr val="000000"/>
                </a:solidFill>
                <a:latin typeface="Helvetica-Light" charset="0"/>
              </a:rPr>
              <a:t> </a:t>
            </a:r>
            <a:r>
              <a:rPr lang="en-US" altLang="zh-CN" dirty="0">
                <a:solidFill>
                  <a:srgbClr val="000000"/>
                </a:solidFill>
                <a:latin typeface="Helvetica-Light" charset="0"/>
              </a:rPr>
              <a:t>use</a:t>
            </a:r>
            <a:r>
              <a:rPr lang="zh-CN" altLang="en-US" dirty="0">
                <a:solidFill>
                  <a:srgbClr val="000000"/>
                </a:solidFill>
                <a:latin typeface="Helvetica-Light" charset="0"/>
              </a:rPr>
              <a:t> </a:t>
            </a:r>
            <a:r>
              <a:rPr lang="en-US" altLang="zh-CN" dirty="0">
                <a:solidFill>
                  <a:srgbClr val="000000"/>
                </a:solidFill>
                <a:latin typeface="Helvetica-Light" charset="0"/>
              </a:rPr>
              <a:t>Travis</a:t>
            </a:r>
            <a:r>
              <a:rPr lang="zh-CN" altLang="en-US" dirty="0">
                <a:solidFill>
                  <a:srgbClr val="000000"/>
                </a:solidFill>
                <a:latin typeface="Helvetica-Light" charset="0"/>
              </a:rPr>
              <a:t> </a:t>
            </a:r>
            <a:r>
              <a:rPr lang="en-US" altLang="zh-CN" dirty="0">
                <a:solidFill>
                  <a:srgbClr val="000000"/>
                </a:solidFill>
                <a:latin typeface="Helvetica-Light" charset="0"/>
              </a:rPr>
              <a:t>to</a:t>
            </a:r>
            <a:r>
              <a:rPr lang="zh-CN" altLang="en-US" dirty="0">
                <a:solidFill>
                  <a:srgbClr val="000000"/>
                </a:solidFill>
                <a:latin typeface="Helvetica-Light" charset="0"/>
              </a:rPr>
              <a:t> </a:t>
            </a:r>
            <a:r>
              <a:rPr lang="en-US" altLang="zh-CN" dirty="0">
                <a:solidFill>
                  <a:srgbClr val="000000"/>
                </a:solidFill>
                <a:latin typeface="Helvetica-Light" charset="0"/>
              </a:rPr>
              <a:t>build</a:t>
            </a:r>
            <a:r>
              <a:rPr lang="zh-CN" altLang="en-US" dirty="0">
                <a:solidFill>
                  <a:srgbClr val="000000"/>
                </a:solidFill>
                <a:latin typeface="Helvetica-Light" charset="0"/>
              </a:rPr>
              <a:t> </a:t>
            </a:r>
            <a:r>
              <a:rPr lang="en-US" altLang="zh-CN" dirty="0">
                <a:solidFill>
                  <a:srgbClr val="000000"/>
                </a:solidFill>
                <a:latin typeface="Helvetica-Light" charset="0"/>
              </a:rPr>
              <a:t>and</a:t>
            </a:r>
            <a:r>
              <a:rPr lang="zh-CN" altLang="en-US" dirty="0">
                <a:solidFill>
                  <a:srgbClr val="000000"/>
                </a:solidFill>
                <a:latin typeface="Helvetica-Light" charset="0"/>
              </a:rPr>
              <a:t> </a:t>
            </a:r>
            <a:r>
              <a:rPr lang="en-US" altLang="zh-CN" dirty="0">
                <a:solidFill>
                  <a:srgbClr val="000000"/>
                </a:solidFill>
                <a:latin typeface="Helvetica-Light" charset="0"/>
              </a:rPr>
              <a:t>test</a:t>
            </a:r>
            <a:r>
              <a:rPr lang="en-CA" dirty="0">
                <a:solidFill>
                  <a:srgbClr val="000000"/>
                </a:solidFill>
                <a:latin typeface="Helvetica-Light" charset="0"/>
              </a:rPr>
              <a:t>!</a:t>
            </a:r>
          </a:p>
        </p:txBody>
      </p:sp>
    </p:spTree>
    <p:extLst>
      <p:ext uri="{BB962C8B-B14F-4D97-AF65-F5344CB8AC3E}">
        <p14:creationId xmlns:p14="http://schemas.microsoft.com/office/powerpoint/2010/main" val="1787534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2" name="Picture 11">
            <a:extLst>
              <a:ext uri="{FF2B5EF4-FFF2-40B4-BE49-F238E27FC236}">
                <a16:creationId xmlns:a16="http://schemas.microsoft.com/office/drawing/2014/main" id="{3B3CF26A-64AD-4918-87E5-9593A70135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0"/>
            <a:ext cx="12371388" cy="6959600"/>
          </a:xfrm>
          <a:prstGeom prst="rect">
            <a:avLst/>
          </a:prstGeom>
          <a:noFill/>
          <a:ln>
            <a:noFill/>
          </a:ln>
          <a:extLst>
            <a:ext uri="{909E8E84-426E-40DD-AFC4-6F175D3DCCD1}">
              <a14:hiddenFill xmlns:a14="http://schemas.microsoft.com/office/drawing/2010/main">
                <a:solidFill>
                  <a:srgbClr val="FFFFFF">
                    <a:alpha val="34901"/>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87EBD57-0061-4660-87D9-76549379E1CB}"/>
              </a:ext>
            </a:extLst>
          </p:cNvPr>
          <p:cNvSpPr>
            <a:spLocks noGrp="1"/>
          </p:cNvSpPr>
          <p:nvPr>
            <p:ph type="title"/>
          </p:nvPr>
        </p:nvSpPr>
        <p:spPr>
          <a:xfrm>
            <a:off x="0" y="365125"/>
            <a:ext cx="9144000" cy="1325563"/>
          </a:xfrm>
          <a:solidFill>
            <a:schemeClr val="tx1">
              <a:alpha val="65000"/>
            </a:schemeClr>
          </a:solidFill>
        </p:spPr>
        <p:txBody>
          <a:bodyPr lIns="90000" rtlCol="0">
            <a:normAutofit/>
          </a:bodyPr>
          <a:lstStyle/>
          <a:p>
            <a:pPr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Process 1: Waterfall</a:t>
            </a:r>
          </a:p>
        </p:txBody>
      </p:sp>
      <p:sp>
        <p:nvSpPr>
          <p:cNvPr id="6" name="Rounded Rectangle 5">
            <a:extLst>
              <a:ext uri="{FF2B5EF4-FFF2-40B4-BE49-F238E27FC236}">
                <a16:creationId xmlns:a16="http://schemas.microsoft.com/office/drawing/2014/main" id="{7B07078E-BD02-4049-AB1C-556FFE0AB67C}"/>
              </a:ext>
            </a:extLst>
          </p:cNvPr>
          <p:cNvSpPr>
            <a:spLocks noChangeArrowheads="1"/>
          </p:cNvSpPr>
          <p:nvPr/>
        </p:nvSpPr>
        <p:spPr bwMode="auto">
          <a:xfrm>
            <a:off x="439738" y="1944688"/>
            <a:ext cx="2089150" cy="688975"/>
          </a:xfrm>
          <a:prstGeom prst="roundRect">
            <a:avLst>
              <a:gd name="adj" fmla="val 16667"/>
            </a:avLst>
          </a:prstGeom>
          <a:solidFill>
            <a:schemeClr val="accent2"/>
          </a:solidFill>
          <a:ln w="38100">
            <a:solidFill>
              <a:schemeClr val="accent2"/>
            </a:solidFill>
            <a:round/>
            <a:headEnd/>
            <a:tailEnd/>
          </a:ln>
          <a:effectLst>
            <a:outerShdw blurRad="40000" dist="20000" dir="5400000" rotWithShape="0">
              <a:srgbClr val="808080">
                <a:alpha val="37999"/>
              </a:srgbClr>
            </a:outerShdw>
          </a:effectLst>
        </p:spPr>
        <p:txBody>
          <a:bodyPr anchor="ctr"/>
          <a:lstStyle/>
          <a:p>
            <a:pPr algn="ctr">
              <a:defRPr/>
            </a:pPr>
            <a:r>
              <a:rPr lang="en-US" b="1" dirty="0">
                <a:solidFill>
                  <a:schemeClr val="lt1"/>
                </a:solidFill>
                <a:latin typeface="+mn-lt"/>
                <a:ea typeface="+mn-ea"/>
              </a:rPr>
              <a:t>Requirements definition</a:t>
            </a:r>
          </a:p>
        </p:txBody>
      </p:sp>
      <p:sp>
        <p:nvSpPr>
          <p:cNvPr id="7" name="Rounded Rectangle 6">
            <a:extLst>
              <a:ext uri="{FF2B5EF4-FFF2-40B4-BE49-F238E27FC236}">
                <a16:creationId xmlns:a16="http://schemas.microsoft.com/office/drawing/2014/main" id="{48E786F4-656E-4C44-B3AE-E41FFCA8FCB4}"/>
              </a:ext>
            </a:extLst>
          </p:cNvPr>
          <p:cNvSpPr>
            <a:spLocks noChangeArrowheads="1"/>
          </p:cNvSpPr>
          <p:nvPr/>
        </p:nvSpPr>
        <p:spPr bwMode="auto">
          <a:xfrm>
            <a:off x="1947863" y="2900363"/>
            <a:ext cx="2089150" cy="688975"/>
          </a:xfrm>
          <a:prstGeom prst="roundRect">
            <a:avLst>
              <a:gd name="adj" fmla="val 16667"/>
            </a:avLst>
          </a:prstGeom>
          <a:solidFill>
            <a:schemeClr val="accent2"/>
          </a:solidFill>
          <a:ln w="38100">
            <a:solidFill>
              <a:schemeClr val="accent2"/>
            </a:solidFill>
            <a:round/>
            <a:headEnd/>
            <a:tailEnd/>
          </a:ln>
          <a:effectLst>
            <a:outerShdw blurRad="40000" dist="20000" dir="5400000" rotWithShape="0">
              <a:srgbClr val="808080">
                <a:alpha val="37999"/>
              </a:srgbClr>
            </a:outerShdw>
          </a:effectLst>
        </p:spPr>
        <p:txBody>
          <a:bodyPr anchor="ctr"/>
          <a:lstStyle/>
          <a:p>
            <a:pPr algn="ctr">
              <a:defRPr/>
            </a:pPr>
            <a:r>
              <a:rPr lang="en-US" b="1" dirty="0">
                <a:solidFill>
                  <a:schemeClr val="lt1"/>
                </a:solidFill>
                <a:latin typeface="+mn-lt"/>
                <a:ea typeface="+mn-ea"/>
              </a:rPr>
              <a:t>System and software design</a:t>
            </a:r>
          </a:p>
        </p:txBody>
      </p:sp>
      <p:sp>
        <p:nvSpPr>
          <p:cNvPr id="8" name="Rounded Rectangle 7">
            <a:extLst>
              <a:ext uri="{FF2B5EF4-FFF2-40B4-BE49-F238E27FC236}">
                <a16:creationId xmlns:a16="http://schemas.microsoft.com/office/drawing/2014/main" id="{621ACD79-858F-4D6C-B661-969343087932}"/>
              </a:ext>
            </a:extLst>
          </p:cNvPr>
          <p:cNvSpPr>
            <a:spLocks noChangeArrowheads="1"/>
          </p:cNvSpPr>
          <p:nvPr/>
        </p:nvSpPr>
        <p:spPr bwMode="auto">
          <a:xfrm>
            <a:off x="3467100" y="3856038"/>
            <a:ext cx="2090738" cy="688975"/>
          </a:xfrm>
          <a:prstGeom prst="roundRect">
            <a:avLst>
              <a:gd name="adj" fmla="val 16667"/>
            </a:avLst>
          </a:prstGeom>
          <a:solidFill>
            <a:schemeClr val="accent2"/>
          </a:solidFill>
          <a:ln w="38100">
            <a:solidFill>
              <a:schemeClr val="accent2"/>
            </a:solidFill>
            <a:round/>
            <a:headEnd/>
            <a:tailEnd/>
          </a:ln>
          <a:effectLst>
            <a:outerShdw blurRad="40000" dist="20000" dir="5400000" rotWithShape="0">
              <a:srgbClr val="808080">
                <a:alpha val="37999"/>
              </a:srgbClr>
            </a:outerShdw>
          </a:effectLst>
        </p:spPr>
        <p:txBody>
          <a:bodyPr anchor="ctr"/>
          <a:lstStyle/>
          <a:p>
            <a:pPr algn="ctr">
              <a:defRPr/>
            </a:pPr>
            <a:r>
              <a:rPr lang="en-US" b="1" dirty="0">
                <a:solidFill>
                  <a:schemeClr val="lt1"/>
                </a:solidFill>
                <a:latin typeface="+mn-lt"/>
                <a:ea typeface="+mn-ea"/>
              </a:rPr>
              <a:t>Implementation and unit testing</a:t>
            </a:r>
          </a:p>
        </p:txBody>
      </p:sp>
      <p:sp>
        <p:nvSpPr>
          <p:cNvPr id="9" name="Rounded Rectangle 8">
            <a:extLst>
              <a:ext uri="{FF2B5EF4-FFF2-40B4-BE49-F238E27FC236}">
                <a16:creationId xmlns:a16="http://schemas.microsoft.com/office/drawing/2014/main" id="{529028B7-7278-4394-A56B-0683BEF4CA2E}"/>
              </a:ext>
            </a:extLst>
          </p:cNvPr>
          <p:cNvSpPr>
            <a:spLocks noChangeArrowheads="1"/>
          </p:cNvSpPr>
          <p:nvPr/>
        </p:nvSpPr>
        <p:spPr bwMode="auto">
          <a:xfrm>
            <a:off x="5022850" y="4811713"/>
            <a:ext cx="2090738" cy="688975"/>
          </a:xfrm>
          <a:prstGeom prst="roundRect">
            <a:avLst>
              <a:gd name="adj" fmla="val 16667"/>
            </a:avLst>
          </a:prstGeom>
          <a:solidFill>
            <a:schemeClr val="accent2"/>
          </a:solidFill>
          <a:ln w="38100">
            <a:solidFill>
              <a:schemeClr val="accent2"/>
            </a:solidFill>
            <a:round/>
            <a:headEnd/>
            <a:tailEnd/>
          </a:ln>
          <a:effectLst>
            <a:outerShdw blurRad="40000" dist="20000" dir="5400000" rotWithShape="0">
              <a:srgbClr val="808080">
                <a:alpha val="37999"/>
              </a:srgbClr>
            </a:outerShdw>
          </a:effectLst>
        </p:spPr>
        <p:txBody>
          <a:bodyPr anchor="ctr"/>
          <a:lstStyle/>
          <a:p>
            <a:pPr algn="ctr">
              <a:defRPr/>
            </a:pPr>
            <a:r>
              <a:rPr lang="en-US" b="1" dirty="0">
                <a:solidFill>
                  <a:schemeClr val="lt1"/>
                </a:solidFill>
                <a:latin typeface="+mn-lt"/>
                <a:ea typeface="+mn-ea"/>
              </a:rPr>
              <a:t>Integration and system testing</a:t>
            </a:r>
          </a:p>
        </p:txBody>
      </p:sp>
      <p:sp>
        <p:nvSpPr>
          <p:cNvPr id="10" name="Rounded Rectangle 9">
            <a:extLst>
              <a:ext uri="{FF2B5EF4-FFF2-40B4-BE49-F238E27FC236}">
                <a16:creationId xmlns:a16="http://schemas.microsoft.com/office/drawing/2014/main" id="{276494D5-E9C3-49EF-B081-AD1A8A57756C}"/>
              </a:ext>
            </a:extLst>
          </p:cNvPr>
          <p:cNvSpPr>
            <a:spLocks noChangeArrowheads="1"/>
          </p:cNvSpPr>
          <p:nvPr/>
        </p:nvSpPr>
        <p:spPr bwMode="auto">
          <a:xfrm>
            <a:off x="6602413" y="5767388"/>
            <a:ext cx="2090737" cy="687387"/>
          </a:xfrm>
          <a:prstGeom prst="roundRect">
            <a:avLst>
              <a:gd name="adj" fmla="val 16667"/>
            </a:avLst>
          </a:prstGeom>
          <a:solidFill>
            <a:schemeClr val="accent2"/>
          </a:solidFill>
          <a:ln w="38100">
            <a:solidFill>
              <a:schemeClr val="accent2"/>
            </a:solidFill>
            <a:round/>
            <a:headEnd/>
            <a:tailEnd/>
          </a:ln>
          <a:effectLst>
            <a:outerShdw blurRad="40000" dist="20000" dir="5400000" rotWithShape="0">
              <a:srgbClr val="808080">
                <a:alpha val="37999"/>
              </a:srgbClr>
            </a:outerShdw>
          </a:effectLst>
        </p:spPr>
        <p:txBody>
          <a:bodyPr anchor="ctr"/>
          <a:lstStyle/>
          <a:p>
            <a:pPr algn="ctr">
              <a:defRPr/>
            </a:pPr>
            <a:r>
              <a:rPr lang="en-US" b="1" dirty="0">
                <a:solidFill>
                  <a:schemeClr val="lt1"/>
                </a:solidFill>
                <a:latin typeface="+mn-lt"/>
                <a:ea typeface="+mn-ea"/>
              </a:rPr>
              <a:t>Operations and maintenance</a:t>
            </a:r>
          </a:p>
        </p:txBody>
      </p:sp>
      <p:cxnSp>
        <p:nvCxnSpPr>
          <p:cNvPr id="21" name="Elbow Connector 20">
            <a:extLst>
              <a:ext uri="{FF2B5EF4-FFF2-40B4-BE49-F238E27FC236}">
                <a16:creationId xmlns:a16="http://schemas.microsoft.com/office/drawing/2014/main" id="{8A44AFA1-6C5E-447B-A203-A57993D4ADE1}"/>
              </a:ext>
            </a:extLst>
          </p:cNvPr>
          <p:cNvCxnSpPr>
            <a:cxnSpLocks noChangeShapeType="1"/>
            <a:stCxn id="6" idx="3"/>
            <a:endCxn id="7" idx="0"/>
          </p:cNvCxnSpPr>
          <p:nvPr/>
        </p:nvCxnSpPr>
        <p:spPr bwMode="auto">
          <a:xfrm>
            <a:off x="2528888" y="2289175"/>
            <a:ext cx="463550" cy="611188"/>
          </a:xfrm>
          <a:prstGeom prst="bentConnector2">
            <a:avLst/>
          </a:prstGeom>
          <a:noFill/>
          <a:ln w="76200">
            <a:solidFill>
              <a:schemeClr val="accent2"/>
            </a:solidFill>
            <a:miter lim="800000"/>
            <a:headEnd/>
            <a:tailEnd type="triangle" w="med" len="med"/>
          </a:ln>
          <a:effectLst>
            <a:outerShdw blurRad="40000" dist="20000" dir="5400000" rotWithShape="0">
              <a:srgbClr val="808080">
                <a:alpha val="37999"/>
              </a:srgbClr>
            </a:outerShdw>
          </a:effectLst>
        </p:spPr>
      </p:cxnSp>
      <p:cxnSp>
        <p:nvCxnSpPr>
          <p:cNvPr id="22" name="Elbow Connector 21">
            <a:extLst>
              <a:ext uri="{FF2B5EF4-FFF2-40B4-BE49-F238E27FC236}">
                <a16:creationId xmlns:a16="http://schemas.microsoft.com/office/drawing/2014/main" id="{7406003E-B901-4EC2-AD6A-1FAA12AF4561}"/>
              </a:ext>
            </a:extLst>
          </p:cNvPr>
          <p:cNvCxnSpPr>
            <a:cxnSpLocks noChangeShapeType="1"/>
            <a:stCxn id="7" idx="3"/>
            <a:endCxn id="8" idx="0"/>
          </p:cNvCxnSpPr>
          <p:nvPr/>
        </p:nvCxnSpPr>
        <p:spPr bwMode="auto">
          <a:xfrm>
            <a:off x="4037013" y="3244850"/>
            <a:ext cx="476250" cy="611188"/>
          </a:xfrm>
          <a:prstGeom prst="bentConnector2">
            <a:avLst/>
          </a:prstGeom>
          <a:noFill/>
          <a:ln w="76200">
            <a:solidFill>
              <a:schemeClr val="accent2"/>
            </a:solidFill>
            <a:miter lim="800000"/>
            <a:headEnd/>
            <a:tailEnd type="triangle" w="med" len="med"/>
          </a:ln>
          <a:effectLst>
            <a:outerShdw blurRad="40000" dist="20000" dir="5400000" rotWithShape="0">
              <a:srgbClr val="808080">
                <a:alpha val="37999"/>
              </a:srgbClr>
            </a:outerShdw>
          </a:effectLst>
        </p:spPr>
      </p:cxnSp>
      <p:cxnSp>
        <p:nvCxnSpPr>
          <p:cNvPr id="25" name="Elbow Connector 24">
            <a:extLst>
              <a:ext uri="{FF2B5EF4-FFF2-40B4-BE49-F238E27FC236}">
                <a16:creationId xmlns:a16="http://schemas.microsoft.com/office/drawing/2014/main" id="{0D289F3B-EE78-4891-8830-F769EB43809C}"/>
              </a:ext>
            </a:extLst>
          </p:cNvPr>
          <p:cNvCxnSpPr>
            <a:cxnSpLocks noChangeShapeType="1"/>
            <a:stCxn id="8" idx="3"/>
            <a:endCxn id="9" idx="0"/>
          </p:cNvCxnSpPr>
          <p:nvPr/>
        </p:nvCxnSpPr>
        <p:spPr bwMode="auto">
          <a:xfrm>
            <a:off x="5557838" y="4200525"/>
            <a:ext cx="511175" cy="611188"/>
          </a:xfrm>
          <a:prstGeom prst="bentConnector2">
            <a:avLst/>
          </a:prstGeom>
          <a:noFill/>
          <a:ln w="76200">
            <a:solidFill>
              <a:schemeClr val="accent2"/>
            </a:solidFill>
            <a:miter lim="800000"/>
            <a:headEnd/>
            <a:tailEnd type="triangle" w="med" len="med"/>
          </a:ln>
          <a:effectLst>
            <a:outerShdw blurRad="40000" dist="20000" dir="5400000" rotWithShape="0">
              <a:srgbClr val="808080">
                <a:alpha val="37999"/>
              </a:srgbClr>
            </a:outerShdw>
          </a:effectLst>
        </p:spPr>
      </p:cxnSp>
      <p:cxnSp>
        <p:nvCxnSpPr>
          <p:cNvPr id="29" name="Elbow Connector 28">
            <a:extLst>
              <a:ext uri="{FF2B5EF4-FFF2-40B4-BE49-F238E27FC236}">
                <a16:creationId xmlns:a16="http://schemas.microsoft.com/office/drawing/2014/main" id="{662B4776-B341-417C-AE33-543E28451C66}"/>
              </a:ext>
            </a:extLst>
          </p:cNvPr>
          <p:cNvCxnSpPr>
            <a:cxnSpLocks noChangeShapeType="1"/>
            <a:stCxn id="9" idx="3"/>
            <a:endCxn id="10" idx="0"/>
          </p:cNvCxnSpPr>
          <p:nvPr/>
        </p:nvCxnSpPr>
        <p:spPr bwMode="auto">
          <a:xfrm>
            <a:off x="7113588" y="5156200"/>
            <a:ext cx="533400" cy="611188"/>
          </a:xfrm>
          <a:prstGeom prst="bentConnector2">
            <a:avLst/>
          </a:prstGeom>
          <a:noFill/>
          <a:ln w="76200">
            <a:solidFill>
              <a:schemeClr val="accent2"/>
            </a:solidFill>
            <a:miter lim="800000"/>
            <a:headEnd/>
            <a:tailEnd type="triangle" w="med" len="med"/>
          </a:ln>
          <a:effectLst>
            <a:outerShdw blurRad="40000" dist="20000" dir="5400000" rotWithShape="0">
              <a:srgbClr val="808080">
                <a:alpha val="3799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500"/>
                                        <p:tgtEl>
                                          <p:spTgt spid="21"/>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ntr" presetSubtype="16"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circle(in)">
                                      <p:cBhvr>
                                        <p:cTn id="15" dur="500"/>
                                        <p:tgtEl>
                                          <p:spTgt spid="22"/>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ntr" presetSubtype="16"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circle(in)">
                                      <p:cBhvr>
                                        <p:cTn id="23" dur="500"/>
                                        <p:tgtEl>
                                          <p:spTgt spid="25"/>
                                        </p:tgtEl>
                                      </p:cBhvr>
                                    </p:animEffec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6" presetClass="entr" presetSubtype="16"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circle(in)">
                                      <p:cBhvr>
                                        <p:cTn id="31" dur="500"/>
                                        <p:tgtEl>
                                          <p:spTgt spid="29"/>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D5DE-AD36-4EFE-A131-8823562A6FC0}"/>
              </a:ext>
            </a:extLst>
          </p:cNvPr>
          <p:cNvSpPr>
            <a:spLocks noGrp="1"/>
          </p:cNvSpPr>
          <p:nvPr>
            <p:ph type="title"/>
          </p:nvPr>
        </p:nvSpPr>
        <p:spPr/>
        <p:txBody>
          <a:bodyPr/>
          <a:lstStyle/>
          <a:p>
            <a:r>
              <a:rPr lang="en-US" dirty="0"/>
              <a:t>Limitations of waterfall</a:t>
            </a:r>
            <a:endParaRPr lang="LID4096" dirty="0"/>
          </a:p>
        </p:txBody>
      </p:sp>
      <p:graphicFrame>
        <p:nvGraphicFramePr>
          <p:cNvPr id="5" name="Content Placeholder 4">
            <a:extLst>
              <a:ext uri="{FF2B5EF4-FFF2-40B4-BE49-F238E27FC236}">
                <a16:creationId xmlns:a16="http://schemas.microsoft.com/office/drawing/2014/main" id="{D27CE12E-3E1B-4248-8B56-8B73BC276C13}"/>
              </a:ext>
            </a:extLst>
          </p:cNvPr>
          <p:cNvGraphicFramePr>
            <a:graphicFrameLocks noGrp="1"/>
          </p:cNvGraphicFramePr>
          <p:nvPr>
            <p:ph idx="1"/>
            <p:extLst>
              <p:ext uri="{D42A27DB-BD31-4B8C-83A1-F6EECF244321}">
                <p14:modId xmlns:p14="http://schemas.microsoft.com/office/powerpoint/2010/main" val="2570761425"/>
              </p:ext>
            </p:extLst>
          </p:nvPr>
        </p:nvGraphicFramePr>
        <p:xfrm>
          <a:off x="314325" y="1825625"/>
          <a:ext cx="851535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7631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C4D3-CC30-7043-B2F6-25A2B4C79593}"/>
              </a:ext>
            </a:extLst>
          </p:cNvPr>
          <p:cNvSpPr>
            <a:spLocks noGrp="1"/>
          </p:cNvSpPr>
          <p:nvPr>
            <p:ph type="title"/>
          </p:nvPr>
        </p:nvSpPr>
        <p:spPr>
          <a:xfrm>
            <a:off x="0" y="0"/>
            <a:ext cx="9144000" cy="1219200"/>
          </a:xfrm>
          <a:solidFill>
            <a:schemeClr val="tx1">
              <a:alpha val="65000"/>
            </a:schemeClr>
          </a:solidFill>
        </p:spPr>
        <p:txBody>
          <a:bodyPr lIns="90000" rtlCol="0">
            <a:normAutofit/>
          </a:bodyPr>
          <a:lstStyle/>
          <a:p>
            <a:pPr eaLnBrk="1" hangingPunct="1">
              <a:lnSpc>
                <a:spcPct val="90000"/>
              </a:lnSpc>
              <a:defRPr/>
            </a:pPr>
            <a:r>
              <a:rPr lang="en-US" sz="4400" b="0" kern="1200" dirty="0">
                <a:solidFill>
                  <a:schemeClr val="bg1"/>
                </a:solidFill>
                <a:latin typeface="Arial" panose="020B0604020202020204" pitchFamily="34" charset="0"/>
                <a:ea typeface="Futura Medium" charset="0"/>
                <a:cs typeface="Arial" panose="020B0604020202020204" pitchFamily="34" charset="0"/>
              </a:rPr>
              <a:t>Agile development</a:t>
            </a:r>
          </a:p>
        </p:txBody>
      </p:sp>
      <p:pic>
        <p:nvPicPr>
          <p:cNvPr id="1026" name="Picture 2" descr="Image result for agile development">
            <a:extLst>
              <a:ext uri="{FF2B5EF4-FFF2-40B4-BE49-F238E27FC236}">
                <a16:creationId xmlns:a16="http://schemas.microsoft.com/office/drawing/2014/main" id="{379633F0-1591-4B04-A148-B179B56B1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63536"/>
            <a:ext cx="5562600" cy="49062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2DFB352-B9E7-4FBF-B819-71F11CCC12DB}"/>
              </a:ext>
            </a:extLst>
          </p:cNvPr>
          <p:cNvSpPr/>
          <p:nvPr/>
        </p:nvSpPr>
        <p:spPr>
          <a:xfrm>
            <a:off x="342900" y="2688771"/>
            <a:ext cx="1752600"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Customer feedback</a:t>
            </a:r>
            <a:endParaRPr lang="en-US" dirty="0"/>
          </a:p>
        </p:txBody>
      </p:sp>
      <p:sp>
        <p:nvSpPr>
          <p:cNvPr id="9" name="Rectangle 8">
            <a:extLst>
              <a:ext uri="{FF2B5EF4-FFF2-40B4-BE49-F238E27FC236}">
                <a16:creationId xmlns:a16="http://schemas.microsoft.com/office/drawing/2014/main" id="{E28406DA-45B4-460F-A44E-764061F162D6}"/>
              </a:ext>
            </a:extLst>
          </p:cNvPr>
          <p:cNvSpPr/>
          <p:nvPr/>
        </p:nvSpPr>
        <p:spPr>
          <a:xfrm>
            <a:off x="2705100" y="1545772"/>
            <a:ext cx="1752600"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Customer feedback</a:t>
            </a:r>
            <a:endParaRPr lang="en-US" dirty="0"/>
          </a:p>
        </p:txBody>
      </p:sp>
      <p:sp>
        <p:nvSpPr>
          <p:cNvPr id="10" name="Rectangle 9">
            <a:extLst>
              <a:ext uri="{FF2B5EF4-FFF2-40B4-BE49-F238E27FC236}">
                <a16:creationId xmlns:a16="http://schemas.microsoft.com/office/drawing/2014/main" id="{9334FECC-DAAE-49A6-BC01-6B9DA58C2EA8}"/>
              </a:ext>
            </a:extLst>
          </p:cNvPr>
          <p:cNvSpPr/>
          <p:nvPr/>
        </p:nvSpPr>
        <p:spPr>
          <a:xfrm>
            <a:off x="5279571" y="1545772"/>
            <a:ext cx="1752600"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Customer feedback</a:t>
            </a:r>
            <a:endParaRPr lang="en-US" dirty="0"/>
          </a:p>
        </p:txBody>
      </p:sp>
      <p:sp>
        <p:nvSpPr>
          <p:cNvPr id="11" name="Rectangle 10">
            <a:extLst>
              <a:ext uri="{FF2B5EF4-FFF2-40B4-BE49-F238E27FC236}">
                <a16:creationId xmlns:a16="http://schemas.microsoft.com/office/drawing/2014/main" id="{4C47BAC0-F552-42B4-A7BB-093F5F91ABDE}"/>
              </a:ext>
            </a:extLst>
          </p:cNvPr>
          <p:cNvSpPr/>
          <p:nvPr/>
        </p:nvSpPr>
        <p:spPr>
          <a:xfrm>
            <a:off x="7072993" y="2511880"/>
            <a:ext cx="1752600" cy="609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Customer feedback</a:t>
            </a:r>
            <a:endParaRPr lang="en-US" dirty="0"/>
          </a:p>
        </p:txBody>
      </p:sp>
      <p:cxnSp>
        <p:nvCxnSpPr>
          <p:cNvPr id="5" name="Straight Arrow Connector 4">
            <a:extLst>
              <a:ext uri="{FF2B5EF4-FFF2-40B4-BE49-F238E27FC236}">
                <a16:creationId xmlns:a16="http://schemas.microsoft.com/office/drawing/2014/main" id="{D163CA67-EF4D-4069-9AC7-F20B782F3370}"/>
              </a:ext>
            </a:extLst>
          </p:cNvPr>
          <p:cNvCxnSpPr>
            <a:cxnSpLocks/>
            <a:stCxn id="3" idx="3"/>
          </p:cNvCxnSpPr>
          <p:nvPr/>
        </p:nvCxnSpPr>
        <p:spPr>
          <a:xfrm>
            <a:off x="2095500" y="2993571"/>
            <a:ext cx="609600" cy="4354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1063DE-2DD4-46EE-8EF6-FDA56DC94E8E}"/>
              </a:ext>
            </a:extLst>
          </p:cNvPr>
          <p:cNvCxnSpPr>
            <a:cxnSpLocks/>
            <a:stCxn id="9" idx="2"/>
          </p:cNvCxnSpPr>
          <p:nvPr/>
        </p:nvCxnSpPr>
        <p:spPr>
          <a:xfrm>
            <a:off x="3581400" y="2155372"/>
            <a:ext cx="136071" cy="4354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D81EF4-DE35-46D3-BFDC-A702D8950E35}"/>
              </a:ext>
            </a:extLst>
          </p:cNvPr>
          <p:cNvCxnSpPr>
            <a:cxnSpLocks/>
            <a:stCxn id="10" idx="2"/>
          </p:cNvCxnSpPr>
          <p:nvPr/>
        </p:nvCxnSpPr>
        <p:spPr>
          <a:xfrm flipH="1">
            <a:off x="5410200" y="2155372"/>
            <a:ext cx="745671" cy="4354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38E24BF-C46B-48AC-BCBD-B075AF8583D0}"/>
              </a:ext>
            </a:extLst>
          </p:cNvPr>
          <p:cNvCxnSpPr>
            <a:cxnSpLocks/>
            <a:stCxn id="11" idx="1"/>
          </p:cNvCxnSpPr>
          <p:nvPr/>
        </p:nvCxnSpPr>
        <p:spPr>
          <a:xfrm flipH="1">
            <a:off x="6438903" y="2816680"/>
            <a:ext cx="634090" cy="5361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53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EDEC-F757-49EF-A48D-70C0B106D693}"/>
              </a:ext>
            </a:extLst>
          </p:cNvPr>
          <p:cNvSpPr>
            <a:spLocks noGrp="1"/>
          </p:cNvSpPr>
          <p:nvPr>
            <p:ph type="title"/>
          </p:nvPr>
        </p:nvSpPr>
        <p:spPr/>
        <p:txBody>
          <a:bodyPr/>
          <a:lstStyle/>
          <a:p>
            <a:r>
              <a:rPr lang="en-US" sz="4400" b="0" kern="1200" dirty="0">
                <a:solidFill>
                  <a:schemeClr val="bg1"/>
                </a:solidFill>
                <a:latin typeface="Arial" panose="020B0604020202020204" pitchFamily="34" charset="0"/>
                <a:ea typeface="Futura Medium" charset="0"/>
                <a:cs typeface="Arial" panose="020B0604020202020204" pitchFamily="34" charset="0"/>
              </a:rPr>
              <a:t>Agile development</a:t>
            </a:r>
            <a:endParaRPr lang="LID4096" dirty="0"/>
          </a:p>
        </p:txBody>
      </p:sp>
      <p:pic>
        <p:nvPicPr>
          <p:cNvPr id="4" name="Picture 3">
            <a:extLst>
              <a:ext uri="{FF2B5EF4-FFF2-40B4-BE49-F238E27FC236}">
                <a16:creationId xmlns:a16="http://schemas.microsoft.com/office/drawing/2014/main" id="{74C6EB6B-7967-43E5-92EC-D71F95B9755E}"/>
              </a:ext>
            </a:extLst>
          </p:cNvPr>
          <p:cNvPicPr>
            <a:picLocks noChangeAspect="1"/>
          </p:cNvPicPr>
          <p:nvPr/>
        </p:nvPicPr>
        <p:blipFill>
          <a:blip r:embed="rId2"/>
          <a:stretch>
            <a:fillRect/>
          </a:stretch>
        </p:blipFill>
        <p:spPr>
          <a:xfrm>
            <a:off x="0" y="2264675"/>
            <a:ext cx="9144000" cy="2328649"/>
          </a:xfrm>
          <a:prstGeom prst="rect">
            <a:avLst/>
          </a:prstGeom>
        </p:spPr>
      </p:pic>
    </p:spTree>
    <p:extLst>
      <p:ext uri="{BB962C8B-B14F-4D97-AF65-F5344CB8AC3E}">
        <p14:creationId xmlns:p14="http://schemas.microsoft.com/office/powerpoint/2010/main" val="119485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descr="Git concepts for newcomers — Part 2: Git repository, working tree and  staging area | by Sébastien Dubois. | ITNEXT">
            <a:extLst>
              <a:ext uri="{FF2B5EF4-FFF2-40B4-BE49-F238E27FC236}">
                <a16:creationId xmlns:a16="http://schemas.microsoft.com/office/drawing/2014/main" id="{555D525C-DE73-4D2B-980F-DA021E7ED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757" y="1690689"/>
            <a:ext cx="6995680" cy="4637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4FBDE5-305D-4783-B136-53FAD96951FC}"/>
              </a:ext>
            </a:extLst>
          </p:cNvPr>
          <p:cNvSpPr txBox="1"/>
          <p:nvPr/>
        </p:nvSpPr>
        <p:spPr>
          <a:xfrm>
            <a:off x="1057564" y="6220769"/>
            <a:ext cx="7249679" cy="646331"/>
          </a:xfrm>
          <a:prstGeom prst="rect">
            <a:avLst/>
          </a:prstGeom>
          <a:noFill/>
        </p:spPr>
        <p:txBody>
          <a:bodyPr wrap="square">
            <a:spAutoFit/>
          </a:bodyPr>
          <a:lstStyle/>
          <a:p>
            <a:r>
              <a:rPr lang="LID4096" dirty="0"/>
              <a:t>https://itnext.io/git-concepts-for-newcomers-part-2-git-repository-working-tree-and-staging-area-a2e720bf3528</a:t>
            </a:r>
          </a:p>
        </p:txBody>
      </p:sp>
      <p:pic>
        <p:nvPicPr>
          <p:cNvPr id="12292" name="Picture 4">
            <a:extLst>
              <a:ext uri="{FF2B5EF4-FFF2-40B4-BE49-F238E27FC236}">
                <a16:creationId xmlns:a16="http://schemas.microsoft.com/office/drawing/2014/main" id="{6F1FCB68-30B8-4673-BFBC-97D4EAC9D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96" y="203023"/>
            <a:ext cx="33147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OW TO GET STARTED WITH GITHUB(OPEN SOURCE)? | by Srimathi Jagadeesan |  hackgenius | Medium">
            <a:extLst>
              <a:ext uri="{FF2B5EF4-FFF2-40B4-BE49-F238E27FC236}">
                <a16:creationId xmlns:a16="http://schemas.microsoft.com/office/drawing/2014/main" id="{C0623E7F-2886-4896-AAE0-326A2F837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763" y="0"/>
            <a:ext cx="2876550"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35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1417638"/>
          </a:xfrm>
          <a:solidFill>
            <a:schemeClr val="tx1">
              <a:alpha val="65000"/>
            </a:schemeClr>
          </a:solidFill>
        </p:spPr>
        <p:txBody>
          <a:bodyPr vert="horz" lIns="360000" tIns="45720" rIns="91440" bIns="45720" rtlCol="0" anchor="ctr">
            <a:normAutofit/>
          </a:bodyPr>
          <a:lstStyle/>
          <a:p>
            <a:pPr algn="l">
              <a:lnSpc>
                <a:spcPct val="90000"/>
              </a:lnSpc>
            </a:pPr>
            <a:r>
              <a:rPr lang="en-US" dirty="0">
                <a:solidFill>
                  <a:schemeClr val="bg1"/>
                </a:solidFill>
                <a:latin typeface="Arial" panose="020B0604020202020204" pitchFamily="34" charset="0"/>
                <a:ea typeface="Futura Medium" charset="0"/>
                <a:cs typeface="Arial" panose="020B0604020202020204" pitchFamily="34" charset="0"/>
              </a:rPr>
              <a:t>Software Operation</a:t>
            </a:r>
          </a:p>
        </p:txBody>
      </p:sp>
      <p:sp>
        <p:nvSpPr>
          <p:cNvPr id="14" name="Slide Number Placeholder 13"/>
          <p:cNvSpPr>
            <a:spLocks noGrp="1"/>
          </p:cNvSpPr>
          <p:nvPr>
            <p:ph type="sldNum" sz="quarter" idx="12"/>
          </p:nvPr>
        </p:nvSpPr>
        <p:spPr/>
        <p:txBody>
          <a:bodyPr/>
          <a:lstStyle/>
          <a:p>
            <a:fld id="{664CA634-5E92-5A4A-8E30-8587EEDE5410}" type="slidenum">
              <a:rPr lang="en-US" smtClean="0"/>
              <a:pPr/>
              <a:t>7</a:t>
            </a:fld>
            <a:endParaRPr lang="en-US"/>
          </a:p>
        </p:txBody>
      </p:sp>
      <p:pic>
        <p:nvPicPr>
          <p:cNvPr id="19" name="Picture 11" descr="C:\tmp\MSRRoadAhead\nuvola\128x128\apps\kdmconfig.png"/>
          <p:cNvPicPr>
            <a:picLocks noChangeAspect="1" noChangeArrowheads="1"/>
          </p:cNvPicPr>
          <p:nvPr/>
        </p:nvPicPr>
        <p:blipFill>
          <a:blip r:embed="rId2" cstate="print"/>
          <a:srcRect/>
          <a:stretch>
            <a:fillRect/>
          </a:stretch>
        </p:blipFill>
        <p:spPr bwMode="auto">
          <a:xfrm>
            <a:off x="6991927" y="106030"/>
            <a:ext cx="1694873" cy="1483085"/>
          </a:xfrm>
          <a:prstGeom prst="rect">
            <a:avLst/>
          </a:prstGeom>
          <a:noFill/>
        </p:spPr>
      </p:pic>
      <p:pic>
        <p:nvPicPr>
          <p:cNvPr id="22" name="Picture 33" descr="C:\tmp\MSRRoadAhead\nuvola\128x128\apps\package_games.png"/>
          <p:cNvPicPr>
            <a:picLocks noChangeAspect="1" noChangeArrowheads="1"/>
          </p:cNvPicPr>
          <p:nvPr/>
        </p:nvPicPr>
        <p:blipFill>
          <a:blip r:embed="rId3" cstate="print"/>
          <a:srcRect/>
          <a:stretch>
            <a:fillRect/>
          </a:stretch>
        </p:blipFill>
        <p:spPr bwMode="auto">
          <a:xfrm>
            <a:off x="7839363" y="982623"/>
            <a:ext cx="801086" cy="700984"/>
          </a:xfrm>
          <a:prstGeom prst="rect">
            <a:avLst/>
          </a:prstGeom>
          <a:noFill/>
        </p:spPr>
      </p:pic>
      <p:sp>
        <p:nvSpPr>
          <p:cNvPr id="35" name="TextBox 34"/>
          <p:cNvSpPr txBox="1"/>
          <p:nvPr/>
        </p:nvSpPr>
        <p:spPr>
          <a:xfrm>
            <a:off x="963959" y="3734381"/>
            <a:ext cx="2469697" cy="369332"/>
          </a:xfrm>
          <a:prstGeom prst="rect">
            <a:avLst/>
          </a:prstGeom>
          <a:noFill/>
        </p:spPr>
        <p:txBody>
          <a:bodyPr wrap="square" rtlCol="0">
            <a:spAutoFit/>
          </a:bodyPr>
          <a:lstStyle/>
          <a:p>
            <a:r>
              <a:rPr lang="en-US" dirty="0">
                <a:latin typeface="Arial" panose="020B0604020202020204" pitchFamily="34" charset="0"/>
                <a:ea typeface="Futura Medium" charset="0"/>
                <a:cs typeface="Arial" panose="020B0604020202020204" pitchFamily="34" charset="0"/>
              </a:rPr>
              <a:t>Deployment</a:t>
            </a:r>
          </a:p>
        </p:txBody>
      </p:sp>
      <p:pic>
        <p:nvPicPr>
          <p:cNvPr id="38" name="Picture 37"/>
          <p:cNvPicPr>
            <a:picLocks noChangeAspect="1"/>
          </p:cNvPicPr>
          <p:nvPr/>
        </p:nvPicPr>
        <p:blipFill rotWithShape="1">
          <a:blip r:embed="rId4">
            <a:alphaModFix/>
            <a:extLst>
              <a:ext uri="{28A0092B-C50C-407E-A947-70E740481C1C}">
                <a14:useLocalDpi xmlns:a14="http://schemas.microsoft.com/office/drawing/2010/main" val="0"/>
              </a:ext>
            </a:extLst>
          </a:blip>
          <a:srcRect r="6618"/>
          <a:stretch/>
        </p:blipFill>
        <p:spPr>
          <a:xfrm>
            <a:off x="5963218" y="4259360"/>
            <a:ext cx="2276688" cy="1697320"/>
          </a:xfrm>
          <a:prstGeom prst="rect">
            <a:avLst/>
          </a:prstGeom>
        </p:spPr>
      </p:pic>
      <p:sp>
        <p:nvSpPr>
          <p:cNvPr id="39" name="TextBox 38"/>
          <p:cNvSpPr txBox="1"/>
          <p:nvPr/>
        </p:nvSpPr>
        <p:spPr>
          <a:xfrm>
            <a:off x="6567055" y="6100729"/>
            <a:ext cx="2809232" cy="369332"/>
          </a:xfrm>
          <a:prstGeom prst="rect">
            <a:avLst/>
          </a:prstGeom>
          <a:noFill/>
        </p:spPr>
        <p:txBody>
          <a:bodyPr wrap="square" rtlCol="0">
            <a:spAutoFit/>
          </a:bodyPr>
          <a:lstStyle/>
          <a:p>
            <a:r>
              <a:rPr lang="en-US" dirty="0">
                <a:latin typeface="Arial" panose="020B0604020202020204" pitchFamily="34" charset="0"/>
                <a:ea typeface="Futura Medium" charset="0"/>
                <a:cs typeface="Arial" panose="020B0604020202020204" pitchFamily="34" charset="0"/>
              </a:rPr>
              <a:t>Operation</a:t>
            </a:r>
          </a:p>
        </p:txBody>
      </p:sp>
      <p:pic>
        <p:nvPicPr>
          <p:cNvPr id="3074" name="Picture 2" descr="3 Key Capabilities to Ensure Software Release Management">
            <a:extLst>
              <a:ext uri="{FF2B5EF4-FFF2-40B4-BE49-F238E27FC236}">
                <a16:creationId xmlns:a16="http://schemas.microsoft.com/office/drawing/2014/main" id="{1B45957A-5660-44B9-BD4E-ACE2E2C624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704" y="2081572"/>
            <a:ext cx="2138114" cy="14830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n you contract coronavirus from delivery packages? Here&amp;#39;s what experts  are saying">
            <a:extLst>
              <a:ext uri="{FF2B5EF4-FFF2-40B4-BE49-F238E27FC236}">
                <a16:creationId xmlns:a16="http://schemas.microsoft.com/office/drawing/2014/main" id="{96A62C2F-217C-4B88-BC43-E64256BB28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638" y="3283510"/>
            <a:ext cx="1902691" cy="951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34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8.33333E-7 1.85185E-6 L 0.14879 0.14954 " pathEditMode="relative" rAng="0" ptsTypes="AA">
                                      <p:cBhvr>
                                        <p:cTn id="6" dur="2000" fill="hold"/>
                                        <p:tgtEl>
                                          <p:spTgt spid="1026"/>
                                        </p:tgtEl>
                                        <p:attrNameLst>
                                          <p:attrName>ppt_x</p:attrName>
                                          <p:attrName>ppt_y</p:attrName>
                                        </p:attrNameLst>
                                      </p:cBhvr>
                                      <p:rCtr x="7431" y="74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6340-FE20-FC48-996F-80662F061FBD}"/>
              </a:ext>
            </a:extLst>
          </p:cNvPr>
          <p:cNvSpPr>
            <a:spLocks noGrp="1"/>
          </p:cNvSpPr>
          <p:nvPr>
            <p:ph type="title"/>
          </p:nvPr>
        </p:nvSpPr>
        <p:spPr/>
        <p:txBody>
          <a:bodyPr/>
          <a:lstStyle/>
          <a:p>
            <a:r>
              <a:rPr lang="en-US" dirty="0"/>
              <a:t>Software Operations</a:t>
            </a:r>
          </a:p>
        </p:txBody>
      </p:sp>
      <p:sp>
        <p:nvSpPr>
          <p:cNvPr id="4" name="Slide Number Placeholder 3">
            <a:extLst>
              <a:ext uri="{FF2B5EF4-FFF2-40B4-BE49-F238E27FC236}">
                <a16:creationId xmlns:a16="http://schemas.microsoft.com/office/drawing/2014/main" id="{1AB40E65-FC46-B14C-ACB4-9E4CBC00A10B}"/>
              </a:ext>
            </a:extLst>
          </p:cNvPr>
          <p:cNvSpPr>
            <a:spLocks noGrp="1"/>
          </p:cNvSpPr>
          <p:nvPr>
            <p:ph type="sldNum" sz="quarter" idx="12"/>
          </p:nvPr>
        </p:nvSpPr>
        <p:spPr/>
        <p:txBody>
          <a:bodyPr/>
          <a:lstStyle/>
          <a:p>
            <a:fld id="{16D6CE68-A2D0-4148-AD8B-3294DC4CB750}" type="slidenum">
              <a:rPr lang="en-US" smtClean="0"/>
              <a:t>8</a:t>
            </a:fld>
            <a:endParaRPr lang="en-US" dirty="0"/>
          </a:p>
        </p:txBody>
      </p:sp>
      <p:sp>
        <p:nvSpPr>
          <p:cNvPr id="5" name="Content Placeholder 2">
            <a:extLst>
              <a:ext uri="{FF2B5EF4-FFF2-40B4-BE49-F238E27FC236}">
                <a16:creationId xmlns:a16="http://schemas.microsoft.com/office/drawing/2014/main" id="{25576A7D-C8E0-E242-BAC6-90AEED2EE15B}"/>
              </a:ext>
            </a:extLst>
          </p:cNvPr>
          <p:cNvSpPr txBox="1">
            <a:spLocks/>
          </p:cNvSpPr>
          <p:nvPr/>
        </p:nvSpPr>
        <p:spPr>
          <a:xfrm>
            <a:off x="461141" y="1709741"/>
            <a:ext cx="8221718" cy="44509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panose="020B0502020104020203" pitchFamily="34" charset="-79"/>
                <a:ea typeface="+mn-ea"/>
                <a:cs typeface="Gill Sans" panose="020B05020201040202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panose="020B0502020104020203" pitchFamily="34" charset="-79"/>
                <a:ea typeface="+mn-ea"/>
                <a:cs typeface="Gill Sans" panose="020B05020201040202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panose="020B0502020104020203" pitchFamily="34" charset="-79"/>
                <a:ea typeface="+mn-ea"/>
                <a:cs typeface="Gill Sans" panose="020B05020201040202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panose="020B0502020104020203" pitchFamily="34" charset="-79"/>
                <a:ea typeface="+mn-ea"/>
                <a:cs typeface="Gill Sans" panose="020B05020201040202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panose="020B0502020104020203" pitchFamily="34" charset="-79"/>
                <a:ea typeface="+mn-ea"/>
                <a:cs typeface="Gill Sans" panose="020B05020201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dirty="0"/>
              <a:t>Definition: </a:t>
            </a:r>
            <a:r>
              <a:rPr lang="en-CA" i="1" dirty="0"/>
              <a:t>The people and management processes associated with IT service management to deliver </a:t>
            </a:r>
            <a:r>
              <a:rPr lang="en-CA" i="1" dirty="0">
                <a:solidFill>
                  <a:srgbClr val="C00000"/>
                </a:solidFill>
              </a:rPr>
              <a:t>the right set of services</a:t>
            </a:r>
            <a:r>
              <a:rPr lang="en-CA" i="1" dirty="0"/>
              <a:t> at </a:t>
            </a:r>
            <a:r>
              <a:rPr lang="en-CA" i="1" dirty="0">
                <a:solidFill>
                  <a:srgbClr val="C00000"/>
                </a:solidFill>
              </a:rPr>
              <a:t>the right quality</a:t>
            </a:r>
            <a:r>
              <a:rPr lang="en-CA" i="1" dirty="0"/>
              <a:t> and at </a:t>
            </a:r>
            <a:r>
              <a:rPr lang="en-CA" i="1" dirty="0">
                <a:solidFill>
                  <a:srgbClr val="C00000"/>
                </a:solidFill>
              </a:rPr>
              <a:t>competitive costs</a:t>
            </a:r>
            <a:r>
              <a:rPr lang="en-CA" i="1" dirty="0"/>
              <a:t> for customers</a:t>
            </a:r>
          </a:p>
          <a:p>
            <a:pPr marL="0" indent="0">
              <a:buFont typeface="Arial" panose="020B0604020202020204" pitchFamily="34" charset="0"/>
              <a:buNone/>
            </a:pPr>
            <a:endParaRPr lang="en-CA" i="1" dirty="0"/>
          </a:p>
          <a:p>
            <a:pPr marL="0" indent="0">
              <a:buFont typeface="Arial" panose="020B0604020202020204" pitchFamily="34" charset="0"/>
              <a:buNone/>
            </a:pPr>
            <a:r>
              <a:rPr lang="en-CA" b="1" dirty="0"/>
              <a:t>Duties: </a:t>
            </a:r>
          </a:p>
          <a:p>
            <a:pPr marL="0" indent="0">
              <a:buFont typeface="Arial" panose="020B0604020202020204" pitchFamily="34" charset="0"/>
              <a:buNone/>
            </a:pPr>
            <a:r>
              <a:rPr lang="en-CA" i="1" dirty="0"/>
              <a:t>- Manage hardware</a:t>
            </a:r>
          </a:p>
          <a:p>
            <a:pPr>
              <a:buFontTx/>
              <a:buChar char="-"/>
            </a:pPr>
            <a:r>
              <a:rPr lang="en-CA" i="1" dirty="0"/>
              <a:t>Deploy into production environment</a:t>
            </a:r>
          </a:p>
          <a:p>
            <a:pPr>
              <a:buFontTx/>
              <a:buChar char="-"/>
            </a:pPr>
            <a:r>
              <a:rPr lang="en-CA" i="1" dirty="0"/>
              <a:t>Monitor the execution of production (e.g., error, performance)</a:t>
            </a:r>
          </a:p>
          <a:p>
            <a:pPr marL="0" indent="0">
              <a:buFont typeface="Arial" panose="020B0604020202020204" pitchFamily="34" charset="0"/>
              <a:buNone/>
            </a:pPr>
            <a:endParaRPr lang="en-US" i="1" dirty="0"/>
          </a:p>
        </p:txBody>
      </p:sp>
    </p:spTree>
    <p:extLst>
      <p:ext uri="{BB962C8B-B14F-4D97-AF65-F5344CB8AC3E}">
        <p14:creationId xmlns:p14="http://schemas.microsoft.com/office/powerpoint/2010/main" val="379679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C:\tmp\MSRRoadAhead\nuvola\128x128\apps\kdmconfig.png">
            <a:extLst>
              <a:ext uri="{FF2B5EF4-FFF2-40B4-BE49-F238E27FC236}">
                <a16:creationId xmlns:a16="http://schemas.microsoft.com/office/drawing/2014/main" id="{6DC800D2-9880-4165-A86B-C305F252ADD7}"/>
              </a:ext>
            </a:extLst>
          </p:cNvPr>
          <p:cNvPicPr>
            <a:picLocks noChangeAspect="1" noChangeArrowheads="1"/>
          </p:cNvPicPr>
          <p:nvPr/>
        </p:nvPicPr>
        <p:blipFill>
          <a:blip r:embed="rId3" cstate="print"/>
          <a:srcRect/>
          <a:stretch>
            <a:fillRect/>
          </a:stretch>
        </p:blipFill>
        <p:spPr bwMode="auto">
          <a:xfrm>
            <a:off x="762550" y="555371"/>
            <a:ext cx="1694873" cy="1483085"/>
          </a:xfrm>
          <a:prstGeom prst="rect">
            <a:avLst/>
          </a:prstGeom>
          <a:noFill/>
        </p:spPr>
      </p:pic>
      <p:sp>
        <p:nvSpPr>
          <p:cNvPr id="5" name="TextBox 4">
            <a:extLst>
              <a:ext uri="{FF2B5EF4-FFF2-40B4-BE49-F238E27FC236}">
                <a16:creationId xmlns:a16="http://schemas.microsoft.com/office/drawing/2014/main" id="{C002540B-541D-4E93-81D5-B7772F59000A}"/>
              </a:ext>
            </a:extLst>
          </p:cNvPr>
          <p:cNvSpPr txBox="1"/>
          <p:nvPr/>
        </p:nvSpPr>
        <p:spPr>
          <a:xfrm>
            <a:off x="545928" y="1926317"/>
            <a:ext cx="2534094" cy="584776"/>
          </a:xfrm>
          <a:prstGeom prst="rect">
            <a:avLst/>
          </a:prstGeom>
          <a:noFill/>
        </p:spPr>
        <p:txBody>
          <a:bodyPr wrap="square" rtlCol="0">
            <a:spAutoFit/>
          </a:bodyPr>
          <a:lstStyle/>
          <a:p>
            <a:r>
              <a:rPr lang="en-US" sz="3200" dirty="0">
                <a:latin typeface="Arial" panose="020B0604020202020204" pitchFamily="34" charset="0"/>
                <a:ea typeface="Futura Medium" charset="0"/>
                <a:cs typeface="Arial" panose="020B0604020202020204" pitchFamily="34" charset="0"/>
              </a:rPr>
              <a:t>Operators</a:t>
            </a:r>
          </a:p>
        </p:txBody>
      </p:sp>
      <p:pic>
        <p:nvPicPr>
          <p:cNvPr id="1026" name="Picture 2" descr="Server Svg Png Icon Free Download (#569193) - OnlineWebFonts.COM">
            <a:extLst>
              <a:ext uri="{FF2B5EF4-FFF2-40B4-BE49-F238E27FC236}">
                <a16:creationId xmlns:a16="http://schemas.microsoft.com/office/drawing/2014/main" id="{C58AA128-DA97-4E36-9485-E72EE9424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544" y="569872"/>
            <a:ext cx="1201389" cy="1273031"/>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96BA565E-6877-4CED-B927-7F17E0CC1C44}"/>
              </a:ext>
            </a:extLst>
          </p:cNvPr>
          <p:cNvSpPr/>
          <p:nvPr/>
        </p:nvSpPr>
        <p:spPr>
          <a:xfrm>
            <a:off x="2457423" y="1366982"/>
            <a:ext cx="1264832" cy="584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28" name="Picture 4" descr="Server Svg Png Icon Free Download (#569193) - OnlineWebFonts.COM">
            <a:extLst>
              <a:ext uri="{FF2B5EF4-FFF2-40B4-BE49-F238E27FC236}">
                <a16:creationId xmlns:a16="http://schemas.microsoft.com/office/drawing/2014/main" id="{C923E974-E3C4-40AA-86AD-BC48EB0B2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5994" y="1609462"/>
            <a:ext cx="1264832" cy="13402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rver Svg Png Icon Free Download (#569193) - OnlineWebFonts.COM">
            <a:extLst>
              <a:ext uri="{FF2B5EF4-FFF2-40B4-BE49-F238E27FC236}">
                <a16:creationId xmlns:a16="http://schemas.microsoft.com/office/drawing/2014/main" id="{E6C97875-040E-446D-A09F-5D590C1BD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076" y="2949720"/>
            <a:ext cx="1201388" cy="12730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rver Svg Png Icon Free Download (#569193) - OnlineWebFonts.COM">
            <a:extLst>
              <a:ext uri="{FF2B5EF4-FFF2-40B4-BE49-F238E27FC236}">
                <a16:creationId xmlns:a16="http://schemas.microsoft.com/office/drawing/2014/main" id="{8CB33C93-811B-49B7-9249-313B9B222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5218" y="4677174"/>
            <a:ext cx="1201388" cy="12730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rver Svg Png Icon Free Download (#569193) - OnlineWebFonts.COM">
            <a:extLst>
              <a:ext uri="{FF2B5EF4-FFF2-40B4-BE49-F238E27FC236}">
                <a16:creationId xmlns:a16="http://schemas.microsoft.com/office/drawing/2014/main" id="{153B191D-DA38-4C28-9036-DD384DFA2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6698" y="3230584"/>
            <a:ext cx="1400175" cy="14836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erver Svg Png Icon Free Download (#569193) - OnlineWebFonts.COM">
            <a:extLst>
              <a:ext uri="{FF2B5EF4-FFF2-40B4-BE49-F238E27FC236}">
                <a16:creationId xmlns:a16="http://schemas.microsoft.com/office/drawing/2014/main" id="{0CD471DF-7D8F-412D-A0F3-95666F08A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11" y="455073"/>
            <a:ext cx="1201388" cy="12730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Server Svg Png Icon Free Download (#569193) - OnlineWebFonts.COM">
            <a:extLst>
              <a:ext uri="{FF2B5EF4-FFF2-40B4-BE49-F238E27FC236}">
                <a16:creationId xmlns:a16="http://schemas.microsoft.com/office/drawing/2014/main" id="{631075EC-B1AF-4CC4-9E57-CCF8CBF37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389" y="4714256"/>
            <a:ext cx="1201388" cy="1273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ow Did I Get Here?”—Confronting Bipolar Disorder Confusion | bpHope.com">
            <a:extLst>
              <a:ext uri="{FF2B5EF4-FFF2-40B4-BE49-F238E27FC236}">
                <a16:creationId xmlns:a16="http://schemas.microsoft.com/office/drawing/2014/main" id="{39202997-1D7F-427C-8874-BA830C0598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063" y="2152650"/>
            <a:ext cx="509587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Winking face outline with solid fill">
            <a:extLst>
              <a:ext uri="{FF2B5EF4-FFF2-40B4-BE49-F238E27FC236}">
                <a16:creationId xmlns:a16="http://schemas.microsoft.com/office/drawing/2014/main" id="{8E0677A8-5DD5-4CF3-B116-560930A3A0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0933" y="509456"/>
            <a:ext cx="914400" cy="914400"/>
          </a:xfrm>
          <a:prstGeom prst="rect">
            <a:avLst/>
          </a:prstGeom>
        </p:spPr>
      </p:pic>
      <p:pic>
        <p:nvPicPr>
          <p:cNvPr id="2050" name="Picture 2" descr="What is an Error?">
            <a:extLst>
              <a:ext uri="{FF2B5EF4-FFF2-40B4-BE49-F238E27FC236}">
                <a16:creationId xmlns:a16="http://schemas.microsoft.com/office/drawing/2014/main" id="{13F961CE-1F5F-4955-A153-0DE34401B5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8410" y="1246908"/>
            <a:ext cx="1030433" cy="10304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hat is an Error?">
            <a:extLst>
              <a:ext uri="{FF2B5EF4-FFF2-40B4-BE49-F238E27FC236}">
                <a16:creationId xmlns:a16="http://schemas.microsoft.com/office/drawing/2014/main" id="{F5CC727A-0B85-4922-A97A-ECAE97A3F1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0241" y="3230584"/>
            <a:ext cx="1030433" cy="1030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at is an Error?">
            <a:extLst>
              <a:ext uri="{FF2B5EF4-FFF2-40B4-BE49-F238E27FC236}">
                <a16:creationId xmlns:a16="http://schemas.microsoft.com/office/drawing/2014/main" id="{3C2BD96E-5D54-401E-ABF6-36CEB5EA45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5912" y="4677174"/>
            <a:ext cx="1030433" cy="1030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What is an Error?">
            <a:extLst>
              <a:ext uri="{FF2B5EF4-FFF2-40B4-BE49-F238E27FC236}">
                <a16:creationId xmlns:a16="http://schemas.microsoft.com/office/drawing/2014/main" id="{8AEEE5DC-96B8-4DAC-B81C-8894EA34F9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3735" y="4672941"/>
            <a:ext cx="1030433" cy="103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25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 calcmode="lin" valueType="num">
                                      <p:cBhvr additive="base">
                                        <p:cTn id="22" dur="500" fill="hold"/>
                                        <p:tgtEl>
                                          <p:spTgt spid="1028"/>
                                        </p:tgtEl>
                                        <p:attrNameLst>
                                          <p:attrName>ppt_x</p:attrName>
                                        </p:attrNameLst>
                                      </p:cBhvr>
                                      <p:tavLst>
                                        <p:tav tm="0">
                                          <p:val>
                                            <p:strVal val="#ppt_x"/>
                                          </p:val>
                                        </p:tav>
                                        <p:tav tm="100000">
                                          <p:val>
                                            <p:strVal val="#ppt_x"/>
                                          </p:val>
                                        </p:tav>
                                      </p:tavLst>
                                    </p:anim>
                                    <p:anim calcmode="lin" valueType="num">
                                      <p:cBhvr additive="base">
                                        <p:cTn id="23" dur="500" fill="hold"/>
                                        <p:tgtEl>
                                          <p:spTgt spid="102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 calcmode="lin" valueType="num">
                                      <p:cBhvr additive="base">
                                        <p:cTn id="26" dur="500" fill="hold"/>
                                        <p:tgtEl>
                                          <p:spTgt spid="1030"/>
                                        </p:tgtEl>
                                        <p:attrNameLst>
                                          <p:attrName>ppt_x</p:attrName>
                                        </p:attrNameLst>
                                      </p:cBhvr>
                                      <p:tavLst>
                                        <p:tav tm="0">
                                          <p:val>
                                            <p:strVal val="#ppt_x"/>
                                          </p:val>
                                        </p:tav>
                                        <p:tav tm="100000">
                                          <p:val>
                                            <p:strVal val="#ppt_x"/>
                                          </p:val>
                                        </p:tav>
                                      </p:tavLst>
                                    </p:anim>
                                    <p:anim calcmode="lin" valueType="num">
                                      <p:cBhvr additive="base">
                                        <p:cTn id="27" dur="500" fill="hold"/>
                                        <p:tgtEl>
                                          <p:spTgt spid="1030"/>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32"/>
                                        </p:tgtEl>
                                        <p:attrNameLst>
                                          <p:attrName>style.visibility</p:attrName>
                                        </p:attrNameLst>
                                      </p:cBhvr>
                                      <p:to>
                                        <p:strVal val="visible"/>
                                      </p:to>
                                    </p:set>
                                    <p:anim calcmode="lin" valueType="num">
                                      <p:cBhvr additive="base">
                                        <p:cTn id="30" dur="500" fill="hold"/>
                                        <p:tgtEl>
                                          <p:spTgt spid="1032"/>
                                        </p:tgtEl>
                                        <p:attrNameLst>
                                          <p:attrName>ppt_x</p:attrName>
                                        </p:attrNameLst>
                                      </p:cBhvr>
                                      <p:tavLst>
                                        <p:tav tm="0">
                                          <p:val>
                                            <p:strVal val="#ppt_x"/>
                                          </p:val>
                                        </p:tav>
                                        <p:tav tm="100000">
                                          <p:val>
                                            <p:strVal val="#ppt_x"/>
                                          </p:val>
                                        </p:tav>
                                      </p:tavLst>
                                    </p:anim>
                                    <p:anim calcmode="lin" valueType="num">
                                      <p:cBhvr additive="base">
                                        <p:cTn id="31" dur="500" fill="hold"/>
                                        <p:tgtEl>
                                          <p:spTgt spid="103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034"/>
                                        </p:tgtEl>
                                        <p:attrNameLst>
                                          <p:attrName>style.visibility</p:attrName>
                                        </p:attrNameLst>
                                      </p:cBhvr>
                                      <p:to>
                                        <p:strVal val="visible"/>
                                      </p:to>
                                    </p:set>
                                    <p:anim calcmode="lin" valueType="num">
                                      <p:cBhvr additive="base">
                                        <p:cTn id="34" dur="500" fill="hold"/>
                                        <p:tgtEl>
                                          <p:spTgt spid="1034"/>
                                        </p:tgtEl>
                                        <p:attrNameLst>
                                          <p:attrName>ppt_x</p:attrName>
                                        </p:attrNameLst>
                                      </p:cBhvr>
                                      <p:tavLst>
                                        <p:tav tm="0">
                                          <p:val>
                                            <p:strVal val="#ppt_x"/>
                                          </p:val>
                                        </p:tav>
                                        <p:tav tm="100000">
                                          <p:val>
                                            <p:strVal val="#ppt_x"/>
                                          </p:val>
                                        </p:tav>
                                      </p:tavLst>
                                    </p:anim>
                                    <p:anim calcmode="lin" valueType="num">
                                      <p:cBhvr additive="base">
                                        <p:cTn id="35" dur="500" fill="hold"/>
                                        <p:tgtEl>
                                          <p:spTgt spid="103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2050"/>
                                        </p:tgtEl>
                                        <p:attrNameLst>
                                          <p:attrName>style.visibility</p:attrName>
                                        </p:attrNameLst>
                                      </p:cBhvr>
                                      <p:to>
                                        <p:strVal val="visible"/>
                                      </p:to>
                                    </p:set>
                                    <p:anim calcmode="lin" valueType="num">
                                      <p:cBhvr>
                                        <p:cTn id="44" dur="500" fill="hold"/>
                                        <p:tgtEl>
                                          <p:spTgt spid="2050"/>
                                        </p:tgtEl>
                                        <p:attrNameLst>
                                          <p:attrName>ppt_w</p:attrName>
                                        </p:attrNameLst>
                                      </p:cBhvr>
                                      <p:tavLst>
                                        <p:tav tm="0">
                                          <p:val>
                                            <p:fltVal val="0"/>
                                          </p:val>
                                        </p:tav>
                                        <p:tav tm="100000">
                                          <p:val>
                                            <p:strVal val="#ppt_w"/>
                                          </p:val>
                                        </p:tav>
                                      </p:tavLst>
                                    </p:anim>
                                    <p:anim calcmode="lin" valueType="num">
                                      <p:cBhvr>
                                        <p:cTn id="45" dur="500" fill="hold"/>
                                        <p:tgtEl>
                                          <p:spTgt spid="2050"/>
                                        </p:tgtEl>
                                        <p:attrNameLst>
                                          <p:attrName>ppt_h</p:attrName>
                                        </p:attrNameLst>
                                      </p:cBhvr>
                                      <p:tavLst>
                                        <p:tav tm="0">
                                          <p:val>
                                            <p:fltVal val="0"/>
                                          </p:val>
                                        </p:tav>
                                        <p:tav tm="100000">
                                          <p:val>
                                            <p:strVal val="#ppt_h"/>
                                          </p:val>
                                        </p:tav>
                                      </p:tavLst>
                                    </p:anim>
                                    <p:animEffect transition="in" filter="fade">
                                      <p:cBhvr>
                                        <p:cTn id="46" dur="500"/>
                                        <p:tgtEl>
                                          <p:spTgt spid="2050"/>
                                        </p:tgtEl>
                                      </p:cBhvr>
                                    </p:animEffect>
                                  </p:childTnLst>
                                </p:cTn>
                              </p:par>
                              <p:par>
                                <p:cTn id="47" presetID="5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par>
                                <p:cTn id="52" presetID="53" presetClass="entr" presetSubtype="16"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ppt_w</p:attrName>
                                        </p:attrNameLst>
                                      </p:cBhvr>
                                      <p:tavLst>
                                        <p:tav tm="0">
                                          <p:val>
                                            <p:fltVal val="0"/>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animEffect transition="in" filter="fade">
                                      <p:cBhvr>
                                        <p:cTn id="56" dur="500"/>
                                        <p:tgtEl>
                                          <p:spTgt spid="17"/>
                                        </p:tgtEl>
                                      </p:cBhvr>
                                    </p:animEffect>
                                  </p:childTnLst>
                                </p:cTn>
                              </p:par>
                              <p:par>
                                <p:cTn id="57" presetID="53" presetClass="entr" presetSubtype="16"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2000"/>
                                        <p:tgtEl>
                                          <p:spTgt spid="2"/>
                                        </p:tgtEl>
                                      </p:cBhvr>
                                    </p:animEffect>
                                    <p:anim calcmode="lin" valueType="num">
                                      <p:cBhvr>
                                        <p:cTn id="67" dur="2000" fill="hold"/>
                                        <p:tgtEl>
                                          <p:spTgt spid="2"/>
                                        </p:tgtEl>
                                        <p:attrNameLst>
                                          <p:attrName>ppt_w</p:attrName>
                                        </p:attrNameLst>
                                      </p:cBhvr>
                                      <p:tavLst>
                                        <p:tav tm="0" fmla="#ppt_w*sin(2.5*pi*$)">
                                          <p:val>
                                            <p:fltVal val="0"/>
                                          </p:val>
                                        </p:tav>
                                        <p:tav tm="100000">
                                          <p:val>
                                            <p:fltVal val="1"/>
                                          </p:val>
                                        </p:tav>
                                      </p:tavLst>
                                    </p:anim>
                                    <p:anim calcmode="lin" valueType="num">
                                      <p:cBhvr>
                                        <p:cTn id="68"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6iqc3b8x4x4wgdt31m2mtirnnpxww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67.png"/></Relationships>
</file>

<file path=ppt/webextensions/webextension1.xml><?xml version="1.0" encoding="utf-8"?>
<we:webextension xmlns:we="http://schemas.microsoft.com/office/webextensions/webextension/2010/11" id="{97FD11B8-BD60-46BE-82D1-E430EB62AA87}">
  <we:reference id="wa104379261" version="4.3.0.0" store="en-US" storeType="OMEX"/>
  <we:alternateReferences>
    <we:reference id="WA104379261" version="4.3.0.0" store="" storeType="OMEX"/>
  </we:alternateReferences>
  <we:properties>
    <we:property name="MENTIMETER_QUESTION_ID_KEY" value="&quot;bjjwkpgrbrua&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59542311-4AD6-4A37-8546-0741B854EE0B}">
  <we:reference id="wa104379261" version="3.0.2.4" store="en-US" storeType="OMEX"/>
  <we:alternateReferences>
    <we:reference id="wa104379261" version="3.0.2.4" store="wa104379261" storeType="OMEX"/>
  </we:alternateReferences>
  <we:properties>
    <we:property name="mentimeter-slide" value="{&quot;slideNumber&quot;:&quot;1586&quot;,&quot;seriesId&quot;:&quot;al6iqc3b8x4x4wgdt31m2mtirnnpxww2&quot;,&quot;questionId&quot;:&quot;fgzqpbrv5dy7&quot;,&quot;link&quot;:&quot;/app/presentation/al6iqc3b8x4x4wgdt31m2mtirnnpxww2/fgzqpbrv5dy7?ppt_app=tru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14990</TotalTime>
  <Words>3692</Words>
  <Application>Microsoft Office PowerPoint</Application>
  <PresentationFormat>On-screen Show (4:3)</PresentationFormat>
  <Paragraphs>380</Paragraphs>
  <Slides>68</Slides>
  <Notes>32</Notes>
  <HiddenSlides>14</HiddenSlides>
  <MMClips>2</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68</vt:i4>
      </vt:variant>
    </vt:vector>
  </HeadingPairs>
  <TitlesOfParts>
    <vt:vector size="93" baseType="lpstr">
      <vt:lpstr>Asap</vt:lpstr>
      <vt:lpstr>charter</vt:lpstr>
      <vt:lpstr>Courier</vt:lpstr>
      <vt:lpstr>Futura Medium</vt:lpstr>
      <vt:lpstr>Gill Sans</vt:lpstr>
      <vt:lpstr>guardian-text-oreilly</vt:lpstr>
      <vt:lpstr>Helvetica-Bold</vt:lpstr>
      <vt:lpstr>Helvetica-Light</vt:lpstr>
      <vt:lpstr>Helveticaneue</vt:lpstr>
      <vt:lpstr>Lab Grotesque</vt:lpstr>
      <vt:lpstr>MinionPro-Regular</vt:lpstr>
      <vt:lpstr>SabonCE-Roman</vt:lpstr>
      <vt:lpstr>sohne</vt:lpstr>
      <vt:lpstr>Wingdings-Regular</vt:lpstr>
      <vt:lpstr>Arial</vt:lpstr>
      <vt:lpstr>Arial</vt:lpstr>
      <vt:lpstr>Calibri</vt:lpstr>
      <vt:lpstr>Calibri Light</vt:lpstr>
      <vt:lpstr>Helvetica</vt:lpstr>
      <vt:lpstr>Open Sans</vt:lpstr>
      <vt:lpstr>Poppins</vt:lpstr>
      <vt:lpstr>Raleway</vt:lpstr>
      <vt:lpstr>Roboto</vt:lpstr>
      <vt:lpstr>Wingdings</vt:lpstr>
      <vt:lpstr>Office Theme</vt:lpstr>
      <vt:lpstr>PowerPoint Presentation</vt:lpstr>
      <vt:lpstr>TA available time</vt:lpstr>
      <vt:lpstr>Review </vt:lpstr>
      <vt:lpstr>DevOps overview  </vt:lpstr>
      <vt:lpstr>Agenda</vt:lpstr>
      <vt:lpstr>Software Development</vt:lpstr>
      <vt:lpstr>Software Operation</vt:lpstr>
      <vt:lpstr>Software Operations</vt:lpstr>
      <vt:lpstr>PowerPoint Presentation</vt:lpstr>
      <vt:lpstr>There is a gap between software developers and operators</vt:lpstr>
      <vt:lpstr>What problem is DevOps trying to solve?</vt:lpstr>
      <vt:lpstr>DevOps</vt:lpstr>
      <vt:lpstr>What is DevOps?</vt:lpstr>
      <vt:lpstr>What does high quality mean?</vt:lpstr>
      <vt:lpstr>Why companies care?</vt:lpstr>
      <vt:lpstr>Nowadays, a profound shift is taking place and make DevOps happen</vt:lpstr>
      <vt:lpstr>DevOps stages</vt:lpstr>
      <vt:lpstr>Plan</vt:lpstr>
      <vt:lpstr>Coding</vt:lpstr>
      <vt:lpstr>Build</vt:lpstr>
      <vt:lpstr>PowerPoint Presentation</vt:lpstr>
      <vt:lpstr>PowerPoint Presentation</vt:lpstr>
      <vt:lpstr>PowerPoint Presentation</vt:lpstr>
      <vt:lpstr>Build tools</vt:lpstr>
      <vt:lpstr>Code review</vt:lpstr>
      <vt:lpstr>Testing</vt:lpstr>
      <vt:lpstr>How deep the test should be?</vt:lpstr>
      <vt:lpstr>Where is the first place DevOps kicks in? </vt:lpstr>
      <vt:lpstr>Continuous integration</vt:lpstr>
      <vt:lpstr>PowerPoint Presentation</vt:lpstr>
      <vt:lpstr>Continuous integration</vt:lpstr>
      <vt:lpstr>Release</vt:lpstr>
      <vt:lpstr>Deploy</vt:lpstr>
      <vt:lpstr>Cloud service</vt:lpstr>
      <vt:lpstr>PowerPoint Presentation</vt:lpstr>
      <vt:lpstr>Benefit of cloud service</vt:lpstr>
      <vt:lpstr>Benefit of cloud service</vt:lpstr>
      <vt:lpstr>Benefit of cloud service</vt:lpstr>
      <vt:lpstr>PowerPoint Presentation</vt:lpstr>
      <vt:lpstr>Continuous Delivery</vt:lpstr>
      <vt:lpstr>Continuous Deployment</vt:lpstr>
      <vt:lpstr>PowerPoint Presentation</vt:lpstr>
      <vt:lpstr>CD using docker</vt:lpstr>
      <vt:lpstr>Continuous Delivery Pipeline</vt:lpstr>
      <vt:lpstr>Continuous delivery pipeline</vt:lpstr>
      <vt:lpstr>Development strategy - blue/green deployment</vt:lpstr>
      <vt:lpstr>PowerPoint Presentation</vt:lpstr>
      <vt:lpstr>PowerPoint Presentation</vt:lpstr>
      <vt:lpstr>Operate</vt:lpstr>
      <vt:lpstr>Operate</vt:lpstr>
      <vt:lpstr>Monitor</vt:lpstr>
      <vt:lpstr>What type of data we can monitor? </vt:lpstr>
      <vt:lpstr>Monitoring data type</vt:lpstr>
      <vt:lpstr>Types of monitoring</vt:lpstr>
      <vt:lpstr>PowerPoint Presentation</vt:lpstr>
      <vt:lpstr>DevOps Practices</vt:lpstr>
      <vt:lpstr>PowerPoint Presentation</vt:lpstr>
      <vt:lpstr>Reference</vt:lpstr>
      <vt:lpstr>DevOps Consequences</vt:lpstr>
      <vt:lpstr>DevOps Consequences</vt:lpstr>
      <vt:lpstr>Try it out using TravisCI</vt:lpstr>
      <vt:lpstr>We need automation and tool supports!</vt:lpstr>
      <vt:lpstr>Try it out using TravisCI</vt:lpstr>
      <vt:lpstr>Process 1: Waterfall</vt:lpstr>
      <vt:lpstr>Limitations of waterfall</vt:lpstr>
      <vt:lpstr>Agile development</vt:lpstr>
      <vt:lpstr>Agile development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Wang Shaowei</cp:lastModifiedBy>
  <cp:revision>340</cp:revision>
  <dcterms:created xsi:type="dcterms:W3CDTF">2015-09-26T00:32:27Z</dcterms:created>
  <dcterms:modified xsi:type="dcterms:W3CDTF">2023-09-14T15:18:37Z</dcterms:modified>
</cp:coreProperties>
</file>